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sldIdLst>
    <p:sldId id="2146847434" r:id="rId5"/>
    <p:sldId id="2146847482" r:id="rId6"/>
    <p:sldId id="2146847501" r:id="rId7"/>
    <p:sldId id="2146847514" r:id="rId8"/>
    <p:sldId id="2146847503" r:id="rId9"/>
    <p:sldId id="2146847505" r:id="rId10"/>
    <p:sldId id="2146847506" r:id="rId11"/>
    <p:sldId id="2146847507" r:id="rId12"/>
    <p:sldId id="2146847509" r:id="rId13"/>
    <p:sldId id="2146847510" r:id="rId14"/>
    <p:sldId id="2146847512" r:id="rId15"/>
    <p:sldId id="214684751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374F013-EAA6-A1B2-FB22-4BF5210F6A14}" name="Francesca Drew (MHHSProgramme)" initials="" userId="S::francesca.drew@mhhsprogramme.co.uk::cc8321b6-08ad-41ee-9d2e-ee2318b86d64" providerId="AD"/>
  <p188:author id="{7C79D919-0F7D-52D0-BF9B-34716410DBBF}" name="Marina Sykes" initials="MS" userId="S::marina.sykes@mhhsprogramme.co.uk::6d5e9dc2-f77c-4d7b-b111-8db9bf22ac70" providerId="AD"/>
  <p188:author id="{BB7F4A8A-DA36-2E5C-CD16-5E86C4992F8E}" name="Tamsyn" initials="T" userId="S::tamsyn.robertson1@mhhsprogramme.co.uk::38aef054-2629-4439-b5e7-3a7ba629ecb5" providerId="AD"/>
  <p188:author id="{9CD29BC5-446F-8119-EF05-4D453C32FC65}" name="Francesca Drew (MHHSProgramme)" initials="" userId="S::francesca.drew1@mhhsprogramme.co.uk::b78b8a1d-7c3b-4203-8c39-c2e384eab47a" providerId="AD"/>
  <p188:author id="{C5E12ADC-C55A-3B6B-3190-EF2ABB72232B}" name="Matthew Hall (MHHSProgramme)" initials="MH" userId="S::matthew.hall@mhhsprogramme.co.uk::601c6190-8668-4702-93b7-6cbc333e3732" providerId="AD"/>
  <p188:author id="{A712F5E2-5543-1AFB-B49C-CA17F97F1186}" name="Sean Cooper (MHHSProgramme)" initials="S(" userId="S::sean.cooper@mhhsprogramme.co.uk::b819a787-f019-4186-b79a-3e657e0d0e8a" providerId="AD"/>
  <p188:author id="{29BB81FF-6ADB-B3B1-3038-C67BAF35BCE1}" name="Kevin Redmond" initials="KR" userId="S::kevin.redmond@mhhsprogramme.co.uk::85a7f04b-dd2e-4b22-a6b4-4cf8974460a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9CC"/>
    <a:srgbClr val="0066CC"/>
    <a:srgbClr val="7C86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syn Robertson" userId="32855f89-b823-4249-8a80-805ea4d44e31" providerId="ADAL" clId="{A21E066F-7AC8-4E28-BBF2-DA1E03AB1E70}"/>
    <pc:docChg chg="modSld">
      <pc:chgData name="Tamsyn Robertson" userId="32855f89-b823-4249-8a80-805ea4d44e31" providerId="ADAL" clId="{A21E066F-7AC8-4E28-BBF2-DA1E03AB1E70}" dt="2024-07-15T09:46:05.119" v="57" actId="20577"/>
      <pc:docMkLst>
        <pc:docMk/>
      </pc:docMkLst>
      <pc:sldChg chg="modSp mod">
        <pc:chgData name="Tamsyn Robertson" userId="32855f89-b823-4249-8a80-805ea4d44e31" providerId="ADAL" clId="{A21E066F-7AC8-4E28-BBF2-DA1E03AB1E70}" dt="2024-07-15T09:44:04.225" v="1" actId="20577"/>
        <pc:sldMkLst>
          <pc:docMk/>
          <pc:sldMk cId="4077866457" sldId="2146847434"/>
        </pc:sldMkLst>
        <pc:spChg chg="mod">
          <ac:chgData name="Tamsyn Robertson" userId="32855f89-b823-4249-8a80-805ea4d44e31" providerId="ADAL" clId="{A21E066F-7AC8-4E28-BBF2-DA1E03AB1E70}" dt="2024-07-15T09:44:04.225" v="1" actId="20577"/>
          <ac:spMkLst>
            <pc:docMk/>
            <pc:sldMk cId="4077866457" sldId="2146847434"/>
            <ac:spMk id="2" creationId="{8D669879-CB69-6049-A75F-4B4E969DD17C}"/>
          </ac:spMkLst>
        </pc:spChg>
      </pc:sldChg>
      <pc:sldChg chg="modSp mod">
        <pc:chgData name="Tamsyn Robertson" userId="32855f89-b823-4249-8a80-805ea4d44e31" providerId="ADAL" clId="{A21E066F-7AC8-4E28-BBF2-DA1E03AB1E70}" dt="2024-07-15T09:44:16.819" v="7" actId="20577"/>
        <pc:sldMkLst>
          <pc:docMk/>
          <pc:sldMk cId="2621992998" sldId="2146847501"/>
        </pc:sldMkLst>
        <pc:spChg chg="mod">
          <ac:chgData name="Tamsyn Robertson" userId="32855f89-b823-4249-8a80-805ea4d44e31" providerId="ADAL" clId="{A21E066F-7AC8-4E28-BBF2-DA1E03AB1E70}" dt="2024-07-15T09:44:16.819" v="7" actId="20577"/>
          <ac:spMkLst>
            <pc:docMk/>
            <pc:sldMk cId="2621992998" sldId="2146847501"/>
            <ac:spMk id="3" creationId="{8C572173-A9BE-8288-BC14-F5F54DC64BEB}"/>
          </ac:spMkLst>
        </pc:spChg>
      </pc:sldChg>
      <pc:sldChg chg="modSp mod">
        <pc:chgData name="Tamsyn Robertson" userId="32855f89-b823-4249-8a80-805ea4d44e31" providerId="ADAL" clId="{A21E066F-7AC8-4E28-BBF2-DA1E03AB1E70}" dt="2024-07-15T09:45:44.691" v="51" actId="20577"/>
        <pc:sldMkLst>
          <pc:docMk/>
          <pc:sldMk cId="1884974453" sldId="2146847509"/>
        </pc:sldMkLst>
        <pc:graphicFrameChg chg="modGraphic">
          <ac:chgData name="Tamsyn Robertson" userId="32855f89-b823-4249-8a80-805ea4d44e31" providerId="ADAL" clId="{A21E066F-7AC8-4E28-BBF2-DA1E03AB1E70}" dt="2024-07-15T09:45:44.691" v="51" actId="20577"/>
          <ac:graphicFrameMkLst>
            <pc:docMk/>
            <pc:sldMk cId="1884974453" sldId="2146847509"/>
            <ac:graphicFrameMk id="5" creationId="{96A95BB9-BD81-964B-6404-5A2CC3A50DBE}"/>
          </ac:graphicFrameMkLst>
        </pc:graphicFrameChg>
      </pc:sldChg>
      <pc:sldChg chg="modSp mod">
        <pc:chgData name="Tamsyn Robertson" userId="32855f89-b823-4249-8a80-805ea4d44e31" providerId="ADAL" clId="{A21E066F-7AC8-4E28-BBF2-DA1E03AB1E70}" dt="2024-07-15T09:46:05.119" v="57" actId="20577"/>
        <pc:sldMkLst>
          <pc:docMk/>
          <pc:sldMk cId="2439039722" sldId="2146847512"/>
        </pc:sldMkLst>
        <pc:graphicFrameChg chg="modGraphic">
          <ac:chgData name="Tamsyn Robertson" userId="32855f89-b823-4249-8a80-805ea4d44e31" providerId="ADAL" clId="{A21E066F-7AC8-4E28-BBF2-DA1E03AB1E70}" dt="2024-07-15T09:46:05.119" v="57" actId="20577"/>
          <ac:graphicFrameMkLst>
            <pc:docMk/>
            <pc:sldMk cId="2439039722" sldId="2146847512"/>
            <ac:graphicFrameMk id="5" creationId="{03EB12A5-135F-BAEB-E289-63CB2E52F79F}"/>
          </ac:graphicFrameMkLst>
        </pc:graphicFrameChg>
      </pc:sldChg>
      <pc:sldChg chg="modSp mod">
        <pc:chgData name="Tamsyn Robertson" userId="32855f89-b823-4249-8a80-805ea4d44e31" providerId="ADAL" clId="{A21E066F-7AC8-4E28-BBF2-DA1E03AB1E70}" dt="2024-07-15T09:44:30.777" v="15" actId="20577"/>
        <pc:sldMkLst>
          <pc:docMk/>
          <pc:sldMk cId="907129948" sldId="2146847514"/>
        </pc:sldMkLst>
        <pc:graphicFrameChg chg="modGraphic">
          <ac:chgData name="Tamsyn Robertson" userId="32855f89-b823-4249-8a80-805ea4d44e31" providerId="ADAL" clId="{A21E066F-7AC8-4E28-BBF2-DA1E03AB1E70}" dt="2024-07-15T09:44:30.777" v="15" actId="20577"/>
          <ac:graphicFrameMkLst>
            <pc:docMk/>
            <pc:sldMk cId="907129948" sldId="2146847514"/>
            <ac:graphicFrameMk id="6" creationId="{A95B9D23-338E-CC77-8155-2ED0D5569C5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CE965C-9014-B74B-B77C-E882FDA13380}" type="datetimeFigureOut">
              <a:rPr lang="en-GB" smtClean="0"/>
              <a:t>04/07/2024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7FC85F-A319-BF46-BBC2-D32FE6681F32}" type="slidenum">
              <a:rPr lang="en-GB" smtClean="0"/>
              <a:t>‹#›</a:t>
            </a:fld>
            <a:endParaRPr lang="en-GB"/>
          </a:p>
        </p:txBody>
      </p:sp>
    </p:spTree>
    <p:extLst>
      <p:ext uri="{BB962C8B-B14F-4D97-AF65-F5344CB8AC3E}">
        <p14:creationId xmlns:p14="http://schemas.microsoft.com/office/powerpoint/2010/main" val="1978809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F7FC85F-A319-BF46-BBC2-D32FE6681F32}" type="slidenum">
              <a:rPr lang="en-GB" smtClean="0"/>
              <a:t>1</a:t>
            </a:fld>
            <a:endParaRPr lang="en-GB"/>
          </a:p>
        </p:txBody>
      </p:sp>
    </p:spTree>
    <p:extLst>
      <p:ext uri="{BB962C8B-B14F-4D97-AF65-F5344CB8AC3E}">
        <p14:creationId xmlns:p14="http://schemas.microsoft.com/office/powerpoint/2010/main" val="35473598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accent1"/>
        </a:solidFill>
        <a:effectLst/>
      </p:bgPr>
    </p:bg>
    <p:spTree>
      <p:nvGrpSpPr>
        <p:cNvPr id="1" name=""/>
        <p:cNvGrpSpPr/>
        <p:nvPr/>
      </p:nvGrpSpPr>
      <p:grpSpPr>
        <a:xfrm>
          <a:off x="0" y="0"/>
          <a:ext cx="0" cy="0"/>
          <a:chOff x="0" y="0"/>
          <a:chExt cx="0" cy="0"/>
        </a:xfrm>
      </p:grpSpPr>
      <p:sp>
        <p:nvSpPr>
          <p:cNvPr id="77" name="object 22">
            <a:extLst>
              <a:ext uri="{FF2B5EF4-FFF2-40B4-BE49-F238E27FC236}">
                <a16:creationId xmlns:a16="http://schemas.microsoft.com/office/drawing/2014/main" id="{3A812725-A765-7446-935C-AF297F7BBBE0}"/>
              </a:ext>
            </a:extLst>
          </p:cNvPr>
          <p:cNvSpPr txBox="1">
            <a:spLocks noGrp="1"/>
          </p:cNvSpPr>
          <p:nvPr>
            <p:ph type="title" hasCustomPrompt="1"/>
          </p:nvPr>
        </p:nvSpPr>
        <p:spPr>
          <a:xfrm>
            <a:off x="309796" y="3016434"/>
            <a:ext cx="11557369" cy="2563814"/>
          </a:xfrm>
          <a:prstGeom prst="rect">
            <a:avLst/>
          </a:prstGeom>
        </p:spPr>
        <p:txBody>
          <a:bodyPr vert="horz" wrap="square" lIns="0" tIns="0" rIns="0" bIns="0" rtlCol="0" anchor="t">
            <a:noAutofit/>
          </a:bodyPr>
          <a:lstStyle>
            <a:lvl1pPr>
              <a:defRPr sz="6000" baseline="0">
                <a:solidFill>
                  <a:schemeClr val="bg2"/>
                </a:solidFill>
              </a:defRPr>
            </a:lvl1pPr>
          </a:lstStyle>
          <a:p>
            <a:pPr marL="7702" marR="3081">
              <a:lnSpc>
                <a:spcPts val="6501"/>
              </a:lnSpc>
              <a:spcBef>
                <a:spcPts val="819"/>
              </a:spcBef>
            </a:pPr>
            <a:r>
              <a:rPr lang="en-GB" sz="6004" spc="-76"/>
              <a:t>Presentation title</a:t>
            </a:r>
            <a:endParaRPr sz="6004"/>
          </a:p>
        </p:txBody>
      </p:sp>
      <p:sp>
        <p:nvSpPr>
          <p:cNvPr id="78" name="object 23">
            <a:extLst>
              <a:ext uri="{FF2B5EF4-FFF2-40B4-BE49-F238E27FC236}">
                <a16:creationId xmlns:a16="http://schemas.microsoft.com/office/drawing/2014/main" id="{9627D275-D64E-B04D-A318-D4A3D7DD6792}"/>
              </a:ext>
            </a:extLst>
          </p:cNvPr>
          <p:cNvSpPr/>
          <p:nvPr userDrawn="1"/>
        </p:nvSpPr>
        <p:spPr>
          <a:xfrm>
            <a:off x="317500" y="3016434"/>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79" name="object 24">
            <a:extLst>
              <a:ext uri="{FF2B5EF4-FFF2-40B4-BE49-F238E27FC236}">
                <a16:creationId xmlns:a16="http://schemas.microsoft.com/office/drawing/2014/main" id="{E7AFC72E-D21F-BB49-901B-34CE37001F0B}"/>
              </a:ext>
            </a:extLst>
          </p:cNvPr>
          <p:cNvSpPr/>
          <p:nvPr userDrawn="1"/>
        </p:nvSpPr>
        <p:spPr>
          <a:xfrm>
            <a:off x="317500" y="5659541"/>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6" name="Date Placeholder 5">
            <a:extLst>
              <a:ext uri="{FF2B5EF4-FFF2-40B4-BE49-F238E27FC236}">
                <a16:creationId xmlns:a16="http://schemas.microsoft.com/office/drawing/2014/main" id="{D194FBB1-9994-594D-B4FE-5C838120BBDC}"/>
              </a:ext>
            </a:extLst>
          </p:cNvPr>
          <p:cNvSpPr>
            <a:spLocks noGrp="1"/>
          </p:cNvSpPr>
          <p:nvPr>
            <p:ph type="dt" sz="half" idx="10"/>
          </p:nvPr>
        </p:nvSpPr>
        <p:spPr>
          <a:xfrm>
            <a:off x="309797" y="6183199"/>
            <a:ext cx="1252304" cy="359904"/>
          </a:xfrm>
        </p:spPr>
        <p:txBody>
          <a:bodyPr lIns="0" tIns="0" rIns="0" bIns="0" anchor="t"/>
          <a:lstStyle>
            <a:lvl1pPr marL="7702" algn="l" defTabSz="914400" rtl="0" eaLnBrk="1" latinLnBrk="0" hangingPunct="1">
              <a:defRPr lang="en-GB" sz="1243" kern="1200" spc="-36" smtClean="0">
                <a:solidFill>
                  <a:srgbClr val="FFFFFF"/>
                </a:solidFill>
                <a:latin typeface="Arial"/>
                <a:ea typeface="+mn-ea"/>
                <a:cs typeface="Arial"/>
              </a:defRPr>
            </a:lvl1pPr>
          </a:lstStyle>
          <a:p>
            <a:fld id="{1E221D33-3BEF-884F-B10F-57F5C0ACCE11}" type="datetime1">
              <a:rPr lang="en-GB" smtClean="0"/>
              <a:t>04/07/2024</a:t>
            </a:fld>
            <a:endParaRPr lang="en-GB"/>
          </a:p>
        </p:txBody>
      </p:sp>
      <p:sp>
        <p:nvSpPr>
          <p:cNvPr id="84" name="Text Placeholder 83">
            <a:extLst>
              <a:ext uri="{FF2B5EF4-FFF2-40B4-BE49-F238E27FC236}">
                <a16:creationId xmlns:a16="http://schemas.microsoft.com/office/drawing/2014/main" id="{E525535E-EFCC-0B41-851E-9EBA858A3EF1}"/>
              </a:ext>
            </a:extLst>
          </p:cNvPr>
          <p:cNvSpPr>
            <a:spLocks noGrp="1"/>
          </p:cNvSpPr>
          <p:nvPr>
            <p:ph type="body" sz="quarter" idx="11" hasCustomPrompt="1"/>
          </p:nvPr>
        </p:nvSpPr>
        <p:spPr>
          <a:xfrm>
            <a:off x="317500" y="5738809"/>
            <a:ext cx="7747000" cy="365122"/>
          </a:xfrm>
        </p:spPr>
        <p:txBody>
          <a:bodyPr lIns="0" tIns="0" rIns="0" bIns="0">
            <a:no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Subtitle</a:t>
            </a:r>
          </a:p>
        </p:txBody>
      </p:sp>
      <p:pic>
        <p:nvPicPr>
          <p:cNvPr id="8" name="Graphic 7">
            <a:extLst>
              <a:ext uri="{FF2B5EF4-FFF2-40B4-BE49-F238E27FC236}">
                <a16:creationId xmlns:a16="http://schemas.microsoft.com/office/drawing/2014/main" id="{24D4666D-794D-704D-A6E2-538ECC652D9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797" y="314898"/>
            <a:ext cx="2318400" cy="681462"/>
          </a:xfrm>
          <a:prstGeom prst="rect">
            <a:avLst/>
          </a:prstGeom>
        </p:spPr>
      </p:pic>
    </p:spTree>
    <p:extLst>
      <p:ext uri="{BB962C8B-B14F-4D97-AF65-F5344CB8AC3E}">
        <p14:creationId xmlns:p14="http://schemas.microsoft.com/office/powerpoint/2010/main" val="3897425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Slide 6">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a:p>
        </p:txBody>
      </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6082642" y="703534"/>
            <a:ext cx="6109358" cy="6154220"/>
          </a:xfrm>
        </p:spPr>
        <p:txBody>
          <a:bodyPr anchor="ctr"/>
          <a:lstStyle>
            <a:lvl1pPr algn="ctr">
              <a:defRPr/>
            </a:lvl1pPr>
          </a:lstStyle>
          <a:p>
            <a:endParaRPr lang="en-GB"/>
          </a:p>
        </p:txBody>
      </p:sp>
      <p:sp>
        <p:nvSpPr>
          <p:cNvPr id="43" name="Text Placeholder 42">
            <a:extLst>
              <a:ext uri="{FF2B5EF4-FFF2-40B4-BE49-F238E27FC236}">
                <a16:creationId xmlns:a16="http://schemas.microsoft.com/office/drawing/2014/main" id="{89FF5593-6CC8-054D-88F6-35E45966D4BF}"/>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sp>
        <p:nvSpPr>
          <p:cNvPr id="49" name="Date Placeholder 3">
            <a:extLst>
              <a:ext uri="{FF2B5EF4-FFF2-40B4-BE49-F238E27FC236}">
                <a16:creationId xmlns:a16="http://schemas.microsoft.com/office/drawing/2014/main" id="{899793CC-9355-3240-A589-4E2569CB909D}"/>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D9953351-230A-B447-9CE4-8AD88F06B66E}" type="datetime1">
              <a:rPr lang="en-GB" smtClean="0"/>
              <a:t>04/07/2024</a:t>
            </a:fld>
            <a:endParaRPr lang="en-GB"/>
          </a:p>
        </p:txBody>
      </p:sp>
      <p:sp>
        <p:nvSpPr>
          <p:cNvPr id="50" name="Footer Placeholder 4">
            <a:extLst>
              <a:ext uri="{FF2B5EF4-FFF2-40B4-BE49-F238E27FC236}">
                <a16:creationId xmlns:a16="http://schemas.microsoft.com/office/drawing/2014/main" id="{6C8EC80A-C520-A241-A11B-7DAE82036893}"/>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pic>
        <p:nvPicPr>
          <p:cNvPr id="14" name="Graphic 13">
            <a:extLst>
              <a:ext uri="{FF2B5EF4-FFF2-40B4-BE49-F238E27FC236}">
                <a16:creationId xmlns:a16="http://schemas.microsoft.com/office/drawing/2014/main" id="{E946CC07-7050-B749-B323-CA504ABAA71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900329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Slide 7">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a:p>
        </p:txBody>
      </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6082642" y="714374"/>
            <a:ext cx="6109358" cy="6143379"/>
          </a:xfrm>
        </p:spPr>
        <p:txBody>
          <a:bodyPr anchor="ctr"/>
          <a:lstStyle>
            <a:lvl1pPr algn="ctr">
              <a:defRPr>
                <a:solidFill>
                  <a:schemeClr val="bg1"/>
                </a:solidFill>
              </a:defRPr>
            </a:lvl1pPr>
          </a:lstStyle>
          <a:p>
            <a:endParaRPr lang="en-GB"/>
          </a:p>
        </p:txBody>
      </p:sp>
      <p:sp>
        <p:nvSpPr>
          <p:cNvPr id="12" name="Date Placeholder 3">
            <a:extLst>
              <a:ext uri="{FF2B5EF4-FFF2-40B4-BE49-F238E27FC236}">
                <a16:creationId xmlns:a16="http://schemas.microsoft.com/office/drawing/2014/main" id="{236708FA-69DA-BD4B-8D48-0C589473AD6A}"/>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938C61D5-DAF2-8849-A5A9-FB3E84D9B59E}" type="datetime1">
              <a:rPr lang="en-GB" smtClean="0"/>
              <a:t>04/07/2024</a:t>
            </a:fld>
            <a:endParaRPr lang="en-GB"/>
          </a:p>
        </p:txBody>
      </p:sp>
      <p:sp>
        <p:nvSpPr>
          <p:cNvPr id="13" name="Footer Placeholder 4">
            <a:extLst>
              <a:ext uri="{FF2B5EF4-FFF2-40B4-BE49-F238E27FC236}">
                <a16:creationId xmlns:a16="http://schemas.microsoft.com/office/drawing/2014/main" id="{46A8014C-43F0-3143-9032-950C5CECC5BC}"/>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5" name="Text Placeholder 42">
            <a:extLst>
              <a:ext uri="{FF2B5EF4-FFF2-40B4-BE49-F238E27FC236}">
                <a16:creationId xmlns:a16="http://schemas.microsoft.com/office/drawing/2014/main" id="{80A75A5C-EFCF-AA41-831C-BE9B1E54DCAE}"/>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pic>
        <p:nvPicPr>
          <p:cNvPr id="14" name="Graphic 13">
            <a:extLst>
              <a:ext uri="{FF2B5EF4-FFF2-40B4-BE49-F238E27FC236}">
                <a16:creationId xmlns:a16="http://schemas.microsoft.com/office/drawing/2014/main" id="{F2A8DB7B-B93E-CA49-94CB-E7076C0D916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1817142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nd slide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68600" y="824881"/>
            <a:ext cx="6654800" cy="5329333"/>
          </a:xfrm>
        </p:spPr>
        <p:txBody>
          <a:bodyPr lIns="0" tIns="0" rIns="0" bIns="0" anchor="ctr">
            <a:noAutofit/>
          </a:bodyPr>
          <a:lstStyle>
            <a:lvl1pPr marL="0" marR="3081" indent="0" algn="ctr" defTabSz="914400" rtl="0" eaLnBrk="1" latinLnBrk="0" hangingPunct="1">
              <a:lnSpc>
                <a:spcPct val="90000"/>
              </a:lnSpc>
              <a:spcBef>
                <a:spcPts val="0"/>
              </a:spcBef>
              <a:buNone/>
              <a:defRPr lang="en-GB" sz="10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Text Placeholder 16">
            <a:extLst>
              <a:ext uri="{FF2B5EF4-FFF2-40B4-BE49-F238E27FC236}">
                <a16:creationId xmlns:a16="http://schemas.microsoft.com/office/drawing/2014/main" id="{9355C4ED-F29C-D048-9612-125CC0A8C72C}"/>
              </a:ext>
            </a:extLst>
          </p:cNvPr>
          <p:cNvSpPr>
            <a:spLocks noGrp="1"/>
          </p:cNvSpPr>
          <p:nvPr>
            <p:ph type="body" sz="quarter" idx="14"/>
          </p:nvPr>
        </p:nvSpPr>
        <p:spPr>
          <a:xfrm>
            <a:off x="309563" y="824881"/>
            <a:ext cx="2459037" cy="1981819"/>
          </a:xfrm>
        </p:spPr>
        <p:txBody>
          <a:bodyPr lIns="0" tIns="0" rIns="0" bIns="0">
            <a:noAutofit/>
          </a:bodyPr>
          <a:lstStyle>
            <a:lvl1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1pPr>
            <a:lvl2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2pPr>
            <a:lvl3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3pPr>
            <a:lvl4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4pPr>
            <a:lvl5pPr marL="0" indent="0" algn="l" defTabSz="914400" rtl="0" eaLnBrk="1" latinLnBrk="0" hangingPunct="1">
              <a:lnSpc>
                <a:spcPct val="114000"/>
              </a:lnSpc>
              <a:spcBef>
                <a:spcPct val="0"/>
              </a:spcBef>
              <a:buFont typeface="Arial" panose="020B0604020202020204" pitchFamily="34" charset="0"/>
              <a:buNone/>
              <a:tabLst/>
              <a:defRPr lang="en-GB" sz="1150" kern="1200" spc="0" baseline="0" dirty="0" smtClean="0">
                <a:solidFill>
                  <a:schemeClr val="bg1"/>
                </a:solidFill>
                <a:latin typeface="Arial"/>
                <a:ea typeface="+mn-ea"/>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0" name="Graphic 9">
            <a:extLst>
              <a:ext uri="{FF2B5EF4-FFF2-40B4-BE49-F238E27FC236}">
                <a16:creationId xmlns:a16="http://schemas.microsoft.com/office/drawing/2014/main" id="{1BF46656-EDC9-A446-B733-34D2530A422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3751977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slide Re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68600" y="824881"/>
            <a:ext cx="6654800" cy="5329333"/>
          </a:xfrm>
        </p:spPr>
        <p:txBody>
          <a:bodyPr lIns="0" tIns="0" rIns="0" bIns="0" anchor="ctr">
            <a:noAutofit/>
          </a:bodyPr>
          <a:lstStyle>
            <a:lvl1pPr marL="0" marR="3081" indent="0" algn="ctr" defTabSz="914400" rtl="0" eaLnBrk="1" latinLnBrk="0" hangingPunct="1">
              <a:lnSpc>
                <a:spcPct val="90000"/>
              </a:lnSpc>
              <a:spcBef>
                <a:spcPts val="0"/>
              </a:spcBef>
              <a:buNone/>
              <a:defRPr lang="en-GB" sz="10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Text Placeholder 16">
            <a:extLst>
              <a:ext uri="{FF2B5EF4-FFF2-40B4-BE49-F238E27FC236}">
                <a16:creationId xmlns:a16="http://schemas.microsoft.com/office/drawing/2014/main" id="{9355C4ED-F29C-D048-9612-125CC0A8C72C}"/>
              </a:ext>
            </a:extLst>
          </p:cNvPr>
          <p:cNvSpPr>
            <a:spLocks noGrp="1"/>
          </p:cNvSpPr>
          <p:nvPr>
            <p:ph type="body" sz="quarter" idx="14"/>
          </p:nvPr>
        </p:nvSpPr>
        <p:spPr>
          <a:xfrm>
            <a:off x="309563" y="824881"/>
            <a:ext cx="2459037" cy="1981819"/>
          </a:xfrm>
        </p:spPr>
        <p:txBody>
          <a:bodyPr lIns="0" tIns="0" rIns="0" bIns="0">
            <a:noAutofit/>
          </a:bodyPr>
          <a:lstStyle>
            <a:lvl1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1pPr>
            <a:lvl2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2pPr>
            <a:lvl3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3pPr>
            <a:lvl4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4pPr>
            <a:lvl5pPr marL="0" indent="0" algn="l" defTabSz="914400" rtl="0" eaLnBrk="1" latinLnBrk="0" hangingPunct="1">
              <a:lnSpc>
                <a:spcPct val="114000"/>
              </a:lnSpc>
              <a:spcBef>
                <a:spcPct val="0"/>
              </a:spcBef>
              <a:buFont typeface="Arial" panose="020B0604020202020204" pitchFamily="34" charset="0"/>
              <a:buNone/>
              <a:tabLst/>
              <a:defRPr lang="en-GB" sz="1150" kern="1200" spc="0" baseline="0" dirty="0" smtClean="0">
                <a:solidFill>
                  <a:schemeClr val="bg1"/>
                </a:solidFill>
                <a:latin typeface="Arial"/>
                <a:ea typeface="+mn-ea"/>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5" name="Graphic 14">
            <a:extLst>
              <a:ext uri="{FF2B5EF4-FFF2-40B4-BE49-F238E27FC236}">
                <a16:creationId xmlns:a16="http://schemas.microsoft.com/office/drawing/2014/main" id="{5ACAB7D5-60D9-8C40-8A10-A70B72FB317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2821833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9_Tit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bg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1698" y="824881"/>
            <a:ext cx="7087996" cy="5329333"/>
          </a:xfrm>
        </p:spPr>
        <p:txBody>
          <a:bodyPr lIns="0" tIns="0" rIns="0" bIns="0">
            <a:noAutofit/>
          </a:bodyPr>
          <a:lstStyle>
            <a:lvl1pPr marL="0" marR="3081" indent="0" algn="l" defTabSz="914400" rtl="0" eaLnBrk="1" latinLnBrk="0" hangingPunct="1">
              <a:lnSpc>
                <a:spcPct val="90000"/>
              </a:lnSpc>
              <a:spcBef>
                <a:spcPts val="0"/>
              </a:spcBef>
              <a:buNone/>
              <a:defRPr lang="en-GB" sz="5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1200"/>
              </a:spcBef>
              <a:buNone/>
              <a:defRPr lang="en-GB" sz="42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a:p>
            <a:pPr lvl="1"/>
            <a:r>
              <a:rPr lang="en-GB"/>
              <a:t>Second level</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263414B6-4E29-ED45-A571-82A356036AAC}" type="datetime1">
              <a:rPr lang="en-GB" smtClean="0"/>
              <a:t>04/07/2024</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pic>
        <p:nvPicPr>
          <p:cNvPr id="17" name="Graphic 16">
            <a:extLst>
              <a:ext uri="{FF2B5EF4-FFF2-40B4-BE49-F238E27FC236}">
                <a16:creationId xmlns:a16="http://schemas.microsoft.com/office/drawing/2014/main" id="{AADB55DD-B6F5-2E46-9052-B9ADDEF5B1B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24168877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7_Title and Content">
    <p:bg>
      <p:bgPr>
        <a:solidFill>
          <a:srgbClr val="00B4A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bg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1698" y="824881"/>
            <a:ext cx="7087996" cy="5329333"/>
          </a:xfrm>
        </p:spPr>
        <p:txBody>
          <a:bodyPr lIns="0" tIns="0" rIns="0" bIns="0">
            <a:noAutofit/>
          </a:bodyPr>
          <a:lstStyle>
            <a:lvl1pPr marL="0" marR="3081" indent="0" algn="l" defTabSz="914400" rtl="0" eaLnBrk="1" latinLnBrk="0" hangingPunct="1">
              <a:lnSpc>
                <a:spcPct val="90000"/>
              </a:lnSpc>
              <a:spcBef>
                <a:spcPts val="0"/>
              </a:spcBef>
              <a:buNone/>
              <a:defRPr lang="en-GB" sz="5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1200"/>
              </a:spcBef>
              <a:buNone/>
              <a:defRPr lang="en-GB" sz="42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a:p>
            <a:pPr lvl="1"/>
            <a:r>
              <a:rPr lang="en-GB"/>
              <a:t>Second level</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4FD11869-2CAD-924A-B68E-9CA278F109C0}" type="datetime1">
              <a:rPr lang="en-GB" smtClean="0"/>
              <a:t>04/07/2024</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pic>
        <p:nvPicPr>
          <p:cNvPr id="17" name="Graphic 16">
            <a:extLst>
              <a:ext uri="{FF2B5EF4-FFF2-40B4-BE49-F238E27FC236}">
                <a16:creationId xmlns:a16="http://schemas.microsoft.com/office/drawing/2014/main" id="{C1348C67-86CC-B740-B6C8-079D8C3C3F8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2131774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6_Title and Conten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bg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1698" y="824881"/>
            <a:ext cx="7087996" cy="5329333"/>
          </a:xfrm>
        </p:spPr>
        <p:txBody>
          <a:bodyPr lIns="0" tIns="0" rIns="0" bIns="0">
            <a:noAutofit/>
          </a:bodyPr>
          <a:lstStyle>
            <a:lvl1pPr marL="0" marR="3081" indent="0" algn="l" defTabSz="914400" rtl="0" eaLnBrk="1" latinLnBrk="0" hangingPunct="1">
              <a:lnSpc>
                <a:spcPct val="90000"/>
              </a:lnSpc>
              <a:spcBef>
                <a:spcPts val="0"/>
              </a:spcBef>
              <a:buNone/>
              <a:defRPr lang="en-GB" sz="5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1200"/>
              </a:spcBef>
              <a:buNone/>
              <a:defRPr lang="en-GB" sz="42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a:p>
            <a:pPr lvl="1"/>
            <a:r>
              <a:rPr lang="en-GB"/>
              <a:t>Second level</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FA011F0B-B00C-5E4F-927E-EDF4718E2998}" type="datetime1">
              <a:rPr lang="en-GB" smtClean="0"/>
              <a:t>04/07/2024</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pic>
        <p:nvPicPr>
          <p:cNvPr id="17" name="Graphic 16">
            <a:extLst>
              <a:ext uri="{FF2B5EF4-FFF2-40B4-BE49-F238E27FC236}">
                <a16:creationId xmlns:a16="http://schemas.microsoft.com/office/drawing/2014/main" id="{6F4EE6CF-6194-F64A-A78A-1A963DE0F62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269903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8_Title and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bg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1698" y="824881"/>
            <a:ext cx="7087996" cy="5329333"/>
          </a:xfrm>
        </p:spPr>
        <p:txBody>
          <a:bodyPr lIns="0" tIns="0" rIns="0" bIns="0">
            <a:noAutofit/>
          </a:bodyPr>
          <a:lstStyle>
            <a:lvl1pPr marL="0" marR="3081" indent="0" algn="l" defTabSz="914400" rtl="0" eaLnBrk="1" latinLnBrk="0" hangingPunct="1">
              <a:lnSpc>
                <a:spcPct val="90000"/>
              </a:lnSpc>
              <a:spcBef>
                <a:spcPts val="0"/>
              </a:spcBef>
              <a:buNone/>
              <a:defRPr lang="en-GB" sz="5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1200"/>
              </a:spcBef>
              <a:buNone/>
              <a:defRPr lang="en-GB" sz="42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a:p>
            <a:pPr lvl="1"/>
            <a:r>
              <a:rPr lang="en-GB"/>
              <a:t>Second level</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6FDCB8A7-D8C1-474B-BC64-182DA03CFE44}" type="datetime1">
              <a:rPr lang="en-GB" smtClean="0"/>
              <a:t>04/07/2024</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pic>
        <p:nvPicPr>
          <p:cNvPr id="17" name="Graphic 16">
            <a:extLst>
              <a:ext uri="{FF2B5EF4-FFF2-40B4-BE49-F238E27FC236}">
                <a16:creationId xmlns:a16="http://schemas.microsoft.com/office/drawing/2014/main" id="{CEAD88DC-91E8-8240-B22F-7F700A78373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400982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bg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309798" y="929379"/>
            <a:ext cx="10499936" cy="355581"/>
          </a:xfrm>
        </p:spPr>
        <p:txBody>
          <a:bodyPr lIns="0" tIns="0" rIns="0" bIns="0">
            <a:normAutofit/>
          </a:bodyPr>
          <a:lstStyle>
            <a:lvl1pPr marL="0" marR="3081" indent="0" algn="l" defTabSz="914400" rtl="0" eaLnBrk="1" latinLnBrk="0" hangingPunct="1">
              <a:lnSpc>
                <a:spcPct val="90000"/>
              </a:lnSpc>
              <a:spcBef>
                <a:spcPts val="0"/>
              </a:spcBef>
              <a:buNone/>
              <a:defRPr lang="en-GB" sz="2500" kern="1200" spc="-9"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F2EF27EE-57C3-2044-A567-50057F3ACB4F}" type="datetime1">
              <a:rPr lang="en-GB" smtClean="0"/>
              <a:t>04/07/2024</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pic>
        <p:nvPicPr>
          <p:cNvPr id="17" name="Graphic 16">
            <a:extLst>
              <a:ext uri="{FF2B5EF4-FFF2-40B4-BE49-F238E27FC236}">
                <a16:creationId xmlns:a16="http://schemas.microsoft.com/office/drawing/2014/main" id="{55F15E7A-8C2A-4D49-9C28-B32F43AB88B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704302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tx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tx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309798" y="929379"/>
            <a:ext cx="10499936" cy="355581"/>
          </a:xfrm>
        </p:spPr>
        <p:txBody>
          <a:bodyPr lIns="0" tIns="0" rIns="0" bIns="0">
            <a:normAutofit/>
          </a:bodyPr>
          <a:lstStyle>
            <a:lvl1pPr marL="0" marR="3081" indent="0" algn="l" defTabSz="914400" rtl="0" eaLnBrk="1" latinLnBrk="0" hangingPunct="1">
              <a:lnSpc>
                <a:spcPct val="90000"/>
              </a:lnSpc>
              <a:spcBef>
                <a:spcPts val="0"/>
              </a:spcBef>
              <a:buNone/>
              <a:defRPr lang="en-GB" sz="2500" kern="1200" spc="-9" baseline="0" dirty="0" smtClean="0">
                <a:solidFill>
                  <a:schemeClr val="tx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chemeClr val="tx1"/>
                </a:solidFill>
                <a:latin typeface="Arial"/>
                <a:ea typeface="+mn-ea"/>
                <a:cs typeface="Arial"/>
              </a:defRPr>
            </a:lvl1pPr>
          </a:lstStyle>
          <a:p>
            <a:fld id="{37AE9C42-4360-7346-8253-720261CBF977}" type="datetime1">
              <a:rPr lang="en-GB" smtClean="0"/>
              <a:t>04/07/2024</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chemeClr val="tx1"/>
                </a:solidFill>
                <a:latin typeface="Arial"/>
                <a:ea typeface="+mn-ea"/>
                <a:cs typeface="Arial"/>
              </a:defRPr>
            </a:lvl1pPr>
          </a:lstStyle>
          <a:p>
            <a:endParaRPr lang="en-GB"/>
          </a:p>
        </p:txBody>
      </p:sp>
    </p:spTree>
    <p:extLst>
      <p:ext uri="{BB962C8B-B14F-4D97-AF65-F5344CB8AC3E}">
        <p14:creationId xmlns:p14="http://schemas.microsoft.com/office/powerpoint/2010/main" val="2915342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Aqua">
    <p:bg>
      <p:bgPr>
        <a:solidFill>
          <a:srgbClr val="00B4AC"/>
        </a:solidFill>
        <a:effectLst/>
      </p:bgPr>
    </p:bg>
    <p:spTree>
      <p:nvGrpSpPr>
        <p:cNvPr id="1" name=""/>
        <p:cNvGrpSpPr/>
        <p:nvPr/>
      </p:nvGrpSpPr>
      <p:grpSpPr>
        <a:xfrm>
          <a:off x="0" y="0"/>
          <a:ext cx="0" cy="0"/>
          <a:chOff x="0" y="0"/>
          <a:chExt cx="0" cy="0"/>
        </a:xfrm>
      </p:grpSpPr>
      <p:sp>
        <p:nvSpPr>
          <p:cNvPr id="77" name="object 22">
            <a:extLst>
              <a:ext uri="{FF2B5EF4-FFF2-40B4-BE49-F238E27FC236}">
                <a16:creationId xmlns:a16="http://schemas.microsoft.com/office/drawing/2014/main" id="{3A812725-A765-7446-935C-AF297F7BBBE0}"/>
              </a:ext>
            </a:extLst>
          </p:cNvPr>
          <p:cNvSpPr txBox="1">
            <a:spLocks noGrp="1"/>
          </p:cNvSpPr>
          <p:nvPr>
            <p:ph type="title" hasCustomPrompt="1"/>
          </p:nvPr>
        </p:nvSpPr>
        <p:spPr>
          <a:xfrm>
            <a:off x="309796" y="3016434"/>
            <a:ext cx="11557369" cy="2563814"/>
          </a:xfrm>
          <a:prstGeom prst="rect">
            <a:avLst/>
          </a:prstGeom>
        </p:spPr>
        <p:txBody>
          <a:bodyPr vert="horz" wrap="square" lIns="0" tIns="0" rIns="0" bIns="0" rtlCol="0" anchor="t">
            <a:noAutofit/>
          </a:bodyPr>
          <a:lstStyle>
            <a:lvl1pPr>
              <a:defRPr sz="6000" baseline="0">
                <a:solidFill>
                  <a:schemeClr val="bg2"/>
                </a:solidFill>
              </a:defRPr>
            </a:lvl1pPr>
          </a:lstStyle>
          <a:p>
            <a:pPr marL="7702" marR="3081">
              <a:lnSpc>
                <a:spcPts val="6501"/>
              </a:lnSpc>
              <a:spcBef>
                <a:spcPts val="819"/>
              </a:spcBef>
            </a:pPr>
            <a:r>
              <a:rPr lang="en-GB" sz="6004" spc="-76"/>
              <a:t>Presentation title</a:t>
            </a:r>
            <a:endParaRPr sz="6004"/>
          </a:p>
        </p:txBody>
      </p:sp>
      <p:sp>
        <p:nvSpPr>
          <p:cNvPr id="78" name="object 23">
            <a:extLst>
              <a:ext uri="{FF2B5EF4-FFF2-40B4-BE49-F238E27FC236}">
                <a16:creationId xmlns:a16="http://schemas.microsoft.com/office/drawing/2014/main" id="{9627D275-D64E-B04D-A318-D4A3D7DD6792}"/>
              </a:ext>
            </a:extLst>
          </p:cNvPr>
          <p:cNvSpPr/>
          <p:nvPr userDrawn="1"/>
        </p:nvSpPr>
        <p:spPr>
          <a:xfrm>
            <a:off x="317500" y="3016434"/>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79" name="object 24">
            <a:extLst>
              <a:ext uri="{FF2B5EF4-FFF2-40B4-BE49-F238E27FC236}">
                <a16:creationId xmlns:a16="http://schemas.microsoft.com/office/drawing/2014/main" id="{E7AFC72E-D21F-BB49-901B-34CE37001F0B}"/>
              </a:ext>
            </a:extLst>
          </p:cNvPr>
          <p:cNvSpPr/>
          <p:nvPr userDrawn="1"/>
        </p:nvSpPr>
        <p:spPr>
          <a:xfrm>
            <a:off x="317500" y="5659541"/>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6" name="Date Placeholder 5">
            <a:extLst>
              <a:ext uri="{FF2B5EF4-FFF2-40B4-BE49-F238E27FC236}">
                <a16:creationId xmlns:a16="http://schemas.microsoft.com/office/drawing/2014/main" id="{D194FBB1-9994-594D-B4FE-5C838120BBDC}"/>
              </a:ext>
            </a:extLst>
          </p:cNvPr>
          <p:cNvSpPr>
            <a:spLocks noGrp="1"/>
          </p:cNvSpPr>
          <p:nvPr>
            <p:ph type="dt" sz="half" idx="10"/>
          </p:nvPr>
        </p:nvSpPr>
        <p:spPr>
          <a:xfrm>
            <a:off x="309797" y="6183199"/>
            <a:ext cx="1252304" cy="359904"/>
          </a:xfrm>
        </p:spPr>
        <p:txBody>
          <a:bodyPr lIns="0" tIns="0" rIns="0" bIns="0" anchor="t"/>
          <a:lstStyle>
            <a:lvl1pPr marL="7702" algn="l" defTabSz="914400" rtl="0" eaLnBrk="1" latinLnBrk="0" hangingPunct="1">
              <a:defRPr lang="en-GB" sz="1243" kern="1200" spc="-36" smtClean="0">
                <a:solidFill>
                  <a:srgbClr val="FFFFFF"/>
                </a:solidFill>
                <a:latin typeface="Arial"/>
                <a:ea typeface="+mn-ea"/>
                <a:cs typeface="Arial"/>
              </a:defRPr>
            </a:lvl1pPr>
          </a:lstStyle>
          <a:p>
            <a:fld id="{04106910-2FF3-8B45-A5FF-221A098DA9FE}" type="datetime1">
              <a:rPr lang="en-GB" smtClean="0"/>
              <a:t>04/07/2024</a:t>
            </a:fld>
            <a:endParaRPr lang="en-GB"/>
          </a:p>
        </p:txBody>
      </p:sp>
      <p:sp>
        <p:nvSpPr>
          <p:cNvPr id="84" name="Text Placeholder 83">
            <a:extLst>
              <a:ext uri="{FF2B5EF4-FFF2-40B4-BE49-F238E27FC236}">
                <a16:creationId xmlns:a16="http://schemas.microsoft.com/office/drawing/2014/main" id="{E525535E-EFCC-0B41-851E-9EBA858A3EF1}"/>
              </a:ext>
            </a:extLst>
          </p:cNvPr>
          <p:cNvSpPr>
            <a:spLocks noGrp="1"/>
          </p:cNvSpPr>
          <p:nvPr>
            <p:ph type="body" sz="quarter" idx="11" hasCustomPrompt="1"/>
          </p:nvPr>
        </p:nvSpPr>
        <p:spPr>
          <a:xfrm>
            <a:off x="317500" y="5738809"/>
            <a:ext cx="7747000" cy="365122"/>
          </a:xfrm>
        </p:spPr>
        <p:txBody>
          <a:bodyPr lIns="0" tIns="0" rIns="0" bIns="0">
            <a:no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Subtitle</a:t>
            </a:r>
          </a:p>
        </p:txBody>
      </p:sp>
      <p:pic>
        <p:nvPicPr>
          <p:cNvPr id="8" name="Graphic 7">
            <a:extLst>
              <a:ext uri="{FF2B5EF4-FFF2-40B4-BE49-F238E27FC236}">
                <a16:creationId xmlns:a16="http://schemas.microsoft.com/office/drawing/2014/main" id="{219BAF97-0239-CC41-8B63-81F4655921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797" y="314898"/>
            <a:ext cx="2318400" cy="681462"/>
          </a:xfrm>
          <a:prstGeom prst="rect">
            <a:avLst/>
          </a:prstGeom>
        </p:spPr>
      </p:pic>
    </p:spTree>
    <p:extLst>
      <p:ext uri="{BB962C8B-B14F-4D97-AF65-F5344CB8AC3E}">
        <p14:creationId xmlns:p14="http://schemas.microsoft.com/office/powerpoint/2010/main" val="28609637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tx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tx1"/>
                </a:solidFill>
              </a:defRPr>
            </a:lvl1pPr>
          </a:lstStyle>
          <a:p>
            <a:fld id="{223C8A1D-C690-374A-BBAF-BE150B79E8D3}" type="slidenum">
              <a:rPr lang="en-GB" smtClean="0"/>
              <a:pPr/>
              <a:t>‹#›</a:t>
            </a:fld>
            <a:endParaRPr lang="en-GB"/>
          </a:p>
        </p:txBody>
      </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chemeClr val="tx1"/>
                </a:solidFill>
                <a:latin typeface="Arial"/>
                <a:ea typeface="+mn-ea"/>
                <a:cs typeface="Arial"/>
              </a:defRPr>
            </a:lvl1pPr>
          </a:lstStyle>
          <a:p>
            <a:fld id="{CD878C22-A3A8-EC47-9678-58EEAD86EA42}" type="datetime1">
              <a:rPr lang="en-GB" smtClean="0"/>
              <a:t>04/07/2024</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chemeClr val="tx1"/>
                </a:solidFill>
                <a:latin typeface="Arial"/>
                <a:ea typeface="+mn-ea"/>
                <a:cs typeface="Arial"/>
              </a:defRPr>
            </a:lvl1pPr>
          </a:lstStyle>
          <a:p>
            <a:endParaRPr lang="en-GB"/>
          </a:p>
        </p:txBody>
      </p:sp>
      <p:grpSp>
        <p:nvGrpSpPr>
          <p:cNvPr id="5" name="Group 4">
            <a:extLst>
              <a:ext uri="{FF2B5EF4-FFF2-40B4-BE49-F238E27FC236}">
                <a16:creationId xmlns:a16="http://schemas.microsoft.com/office/drawing/2014/main" id="{7851C52A-99F9-6848-A104-801F3DD84E5A}"/>
              </a:ext>
            </a:extLst>
          </p:cNvPr>
          <p:cNvGrpSpPr/>
          <p:nvPr userDrawn="1"/>
        </p:nvGrpSpPr>
        <p:grpSpPr>
          <a:xfrm>
            <a:off x="309798" y="1067478"/>
            <a:ext cx="5722847" cy="1523081"/>
            <a:chOff x="317501" y="1067478"/>
            <a:chExt cx="5715144" cy="1523081"/>
          </a:xfrm>
        </p:grpSpPr>
        <p:sp>
          <p:nvSpPr>
            <p:cNvPr id="7" name="object 3">
              <a:extLst>
                <a:ext uri="{FF2B5EF4-FFF2-40B4-BE49-F238E27FC236}">
                  <a16:creationId xmlns:a16="http://schemas.microsoft.com/office/drawing/2014/main" id="{64ACE531-EB2F-6847-90B5-B7582EC379A6}"/>
                </a:ext>
              </a:extLst>
            </p:cNvPr>
            <p:cNvSpPr/>
            <p:nvPr userDrawn="1"/>
          </p:nvSpPr>
          <p:spPr>
            <a:xfrm>
              <a:off x="317501" y="1067478"/>
              <a:ext cx="5715144" cy="0"/>
            </a:xfrm>
            <a:custGeom>
              <a:avLst/>
              <a:gdLst/>
              <a:ahLst/>
              <a:cxnLst/>
              <a:rect l="l" t="t" r="r" b="b"/>
              <a:pathLst>
                <a:path w="9424035">
                  <a:moveTo>
                    <a:pt x="0" y="0"/>
                  </a:moveTo>
                  <a:lnTo>
                    <a:pt x="9423796" y="0"/>
                  </a:lnTo>
                </a:path>
              </a:pathLst>
            </a:custGeom>
            <a:ln w="6350">
              <a:solidFill>
                <a:srgbClr val="051426"/>
              </a:solidFill>
            </a:ln>
          </p:spPr>
          <p:txBody>
            <a:bodyPr wrap="square" lIns="0" tIns="0" rIns="0" bIns="0" rtlCol="0"/>
            <a:lstStyle/>
            <a:p>
              <a:endParaRPr sz="662"/>
            </a:p>
          </p:txBody>
        </p:sp>
        <p:sp>
          <p:nvSpPr>
            <p:cNvPr id="10" name="object 24">
              <a:extLst>
                <a:ext uri="{FF2B5EF4-FFF2-40B4-BE49-F238E27FC236}">
                  <a16:creationId xmlns:a16="http://schemas.microsoft.com/office/drawing/2014/main" id="{8CE4EE00-5005-5F45-8900-028744BFB846}"/>
                </a:ext>
              </a:extLst>
            </p:cNvPr>
            <p:cNvSpPr/>
            <p:nvPr userDrawn="1"/>
          </p:nvSpPr>
          <p:spPr>
            <a:xfrm>
              <a:off x="317501" y="2590559"/>
              <a:ext cx="5715144" cy="0"/>
            </a:xfrm>
            <a:custGeom>
              <a:avLst/>
              <a:gdLst/>
              <a:ahLst/>
              <a:cxnLst/>
              <a:rect l="l" t="t" r="r" b="b"/>
              <a:pathLst>
                <a:path w="9424035">
                  <a:moveTo>
                    <a:pt x="0" y="0"/>
                  </a:moveTo>
                  <a:lnTo>
                    <a:pt x="9423796" y="0"/>
                  </a:lnTo>
                </a:path>
              </a:pathLst>
            </a:custGeom>
            <a:ln w="6350">
              <a:solidFill>
                <a:srgbClr val="051426"/>
              </a:solidFill>
            </a:ln>
          </p:spPr>
          <p:txBody>
            <a:bodyPr wrap="square" lIns="0" tIns="0" rIns="0" bIns="0" rtlCol="0"/>
            <a:lstStyle/>
            <a:p>
              <a:endParaRPr sz="662"/>
            </a:p>
          </p:txBody>
        </p:sp>
      </p:grpSp>
      <p:sp>
        <p:nvSpPr>
          <p:cNvPr id="4" name="Picture Placeholder 3">
            <a:extLst>
              <a:ext uri="{FF2B5EF4-FFF2-40B4-BE49-F238E27FC236}">
                <a16:creationId xmlns:a16="http://schemas.microsoft.com/office/drawing/2014/main" id="{992EAAA7-1C4C-0744-B048-00005AF4BC7E}"/>
              </a:ext>
            </a:extLst>
          </p:cNvPr>
          <p:cNvSpPr>
            <a:spLocks noGrp="1"/>
          </p:cNvSpPr>
          <p:nvPr>
            <p:ph type="pic" sz="quarter" idx="13"/>
          </p:nvPr>
        </p:nvSpPr>
        <p:spPr>
          <a:xfrm>
            <a:off x="7133165" y="1041165"/>
            <a:ext cx="4741335" cy="5435600"/>
          </a:xfrm>
        </p:spPr>
        <p:txBody>
          <a:bodyPr anchor="ctr">
            <a:normAutofit/>
          </a:bodyPr>
          <a:lstStyle>
            <a:lvl1pPr algn="ctr">
              <a:defRPr sz="1200"/>
            </a:lvl1pPr>
          </a:lstStyle>
          <a:p>
            <a:endParaRPr lang="en-GB"/>
          </a:p>
        </p:txBody>
      </p:sp>
      <p:sp>
        <p:nvSpPr>
          <p:cNvPr id="12" name="Text Placeholder 11">
            <a:extLst>
              <a:ext uri="{FF2B5EF4-FFF2-40B4-BE49-F238E27FC236}">
                <a16:creationId xmlns:a16="http://schemas.microsoft.com/office/drawing/2014/main" id="{01FC261C-9FA9-3848-889B-C614AFA3ECE5}"/>
              </a:ext>
            </a:extLst>
          </p:cNvPr>
          <p:cNvSpPr>
            <a:spLocks noGrp="1"/>
          </p:cNvSpPr>
          <p:nvPr>
            <p:ph type="body" sz="quarter" idx="14"/>
          </p:nvPr>
        </p:nvSpPr>
        <p:spPr>
          <a:xfrm>
            <a:off x="309798" y="1206266"/>
            <a:ext cx="2700000" cy="1326316"/>
          </a:xfrm>
        </p:spPr>
        <p:txBody>
          <a:bodyPr lIns="0" tIns="0" rIns="0" bIns="0">
            <a:noAutofit/>
          </a:bodyPr>
          <a:lstStyle>
            <a:lvl1pPr marL="0" indent="0" algn="l" defTabSz="914400" rtl="0" eaLnBrk="1" latinLnBrk="0" hangingPunct="1">
              <a:spcBef>
                <a:spcPts val="0"/>
              </a:spcBef>
              <a:buNone/>
              <a:defRPr lang="en-GB" sz="1152" b="1" kern="1200" spc="-3" baseline="0" dirty="0" smtClean="0">
                <a:solidFill>
                  <a:schemeClr val="accent3"/>
                </a:solidFill>
                <a:latin typeface="Arial"/>
                <a:ea typeface="+mn-ea"/>
                <a:cs typeface="Arial"/>
              </a:defRPr>
            </a:lvl1pPr>
            <a:lvl2pPr marL="0" marR="3081" indent="0" algn="l" defTabSz="914400" rtl="0" eaLnBrk="1" latinLnBrk="0" hangingPunct="1">
              <a:lnSpc>
                <a:spcPct val="105000"/>
              </a:lnSpc>
              <a:spcBef>
                <a:spcPts val="0"/>
              </a:spcBef>
              <a:buNone/>
              <a:defRPr lang="en-GB" sz="1001" kern="1200" dirty="0" smtClean="0">
                <a:solidFill>
                  <a:schemeClr val="tx1"/>
                </a:solidFill>
                <a:latin typeface="Arial"/>
                <a:ea typeface="+mn-ea"/>
                <a:cs typeface="Arial"/>
              </a:defRPr>
            </a:lvl2pPr>
            <a:lvl3pPr marL="171450" marR="3081" indent="-171450" algn="l" defTabSz="914400" rtl="0" eaLnBrk="1" latinLnBrk="0" hangingPunct="1">
              <a:lnSpc>
                <a:spcPct val="105000"/>
              </a:lnSpc>
              <a:spcBef>
                <a:spcPts val="0"/>
              </a:spcBef>
              <a:buNone/>
              <a:defRPr lang="en-GB" sz="1001" kern="1200" dirty="0" smtClean="0">
                <a:solidFill>
                  <a:schemeClr val="tx1"/>
                </a:solidFill>
                <a:latin typeface="Arial"/>
                <a:ea typeface="+mn-ea"/>
                <a:cs typeface="Arial"/>
              </a:defRPr>
            </a:lvl3pPr>
            <a:lvl4pPr marL="0" marR="3081" indent="0" algn="l" defTabSz="914400" rtl="0" eaLnBrk="1" latinLnBrk="0" hangingPunct="1">
              <a:lnSpc>
                <a:spcPct val="105000"/>
              </a:lnSpc>
              <a:spcBef>
                <a:spcPts val="0"/>
              </a:spcBef>
              <a:buNone/>
              <a:defRPr lang="en-GB" sz="1001" b="1" kern="1200" dirty="0" smtClean="0">
                <a:solidFill>
                  <a:schemeClr val="tx1"/>
                </a:solidFill>
                <a:latin typeface="Arial"/>
                <a:ea typeface="+mn-ea"/>
                <a:cs typeface="Arial"/>
              </a:defRPr>
            </a:lvl4pPr>
            <a:lvl5pPr marL="0" marR="3081" indent="0" algn="l" defTabSz="914400" rtl="0" eaLnBrk="1" latinLnBrk="0" hangingPunct="1">
              <a:lnSpc>
                <a:spcPct val="105000"/>
              </a:lnSpc>
              <a:spcBef>
                <a:spcPts val="0"/>
              </a:spcBef>
              <a:buNone/>
              <a:defRPr lang="en-GB" sz="1001" kern="1200" dirty="0">
                <a:solidFill>
                  <a:schemeClr val="tx1"/>
                </a:solidFill>
                <a:latin typeface="Arial"/>
                <a:ea typeface="+mn-ea"/>
                <a:cs typeface="Arial"/>
              </a:defRPr>
            </a:lvl5pPr>
          </a:lstStyle>
          <a:p>
            <a:pPr lvl="0"/>
            <a:r>
              <a:rPr lang="en-GB"/>
              <a:t>Click to edit Master text styles</a:t>
            </a:r>
          </a:p>
          <a:p>
            <a:pPr lvl="1"/>
            <a:r>
              <a:rPr lang="en-GB"/>
              <a:t>Second level</a:t>
            </a:r>
          </a:p>
          <a:p>
            <a:pPr marL="88900" marR="3081" lvl="2" indent="-88900" algn="l" defTabSz="914400" rtl="0" eaLnBrk="1" latinLnBrk="0" hangingPunct="1">
              <a:lnSpc>
                <a:spcPct val="105000"/>
              </a:lnSpc>
              <a:spcBef>
                <a:spcPts val="500"/>
              </a:spcBef>
              <a:buFont typeface="Arial" panose="020B0604020202020204" pitchFamily="34" charset="0"/>
              <a:buChar char="•"/>
              <a:tabLst/>
            </a:pPr>
            <a:r>
              <a:rPr lang="en-GB"/>
              <a:t>Third level</a:t>
            </a:r>
          </a:p>
          <a:p>
            <a:pPr lvl="3"/>
            <a:r>
              <a:rPr lang="en-GB"/>
              <a:t>Fourth level</a:t>
            </a:r>
          </a:p>
          <a:p>
            <a:pPr lvl="4"/>
            <a:r>
              <a:rPr lang="en-GB"/>
              <a:t>Fifth level</a:t>
            </a:r>
          </a:p>
        </p:txBody>
      </p:sp>
      <p:sp>
        <p:nvSpPr>
          <p:cNvPr id="16" name="Text Placeholder 11">
            <a:extLst>
              <a:ext uri="{FF2B5EF4-FFF2-40B4-BE49-F238E27FC236}">
                <a16:creationId xmlns:a16="http://schemas.microsoft.com/office/drawing/2014/main" id="{79648843-38FB-6041-8DF3-3F00BD76EF0C}"/>
              </a:ext>
            </a:extLst>
          </p:cNvPr>
          <p:cNvSpPr>
            <a:spLocks noGrp="1"/>
          </p:cNvSpPr>
          <p:nvPr>
            <p:ph type="body" sz="quarter" idx="15"/>
          </p:nvPr>
        </p:nvSpPr>
        <p:spPr>
          <a:xfrm>
            <a:off x="309798" y="2756285"/>
            <a:ext cx="2700000" cy="3354580"/>
          </a:xfrm>
        </p:spPr>
        <p:txBody>
          <a:bodyPr lIns="0" tIns="0" rIns="0" bIns="0">
            <a:noAutofit/>
          </a:bodyPr>
          <a:lstStyle>
            <a:lvl1pPr marL="0" indent="0" algn="l" defTabSz="914400" rtl="0" eaLnBrk="1" latinLnBrk="0" hangingPunct="1">
              <a:spcBef>
                <a:spcPts val="0"/>
              </a:spcBef>
              <a:buNone/>
              <a:defRPr lang="en-GB" sz="1152" b="1" kern="1200" spc="-3" baseline="0" dirty="0" smtClean="0">
                <a:solidFill>
                  <a:schemeClr val="accent3"/>
                </a:solidFill>
                <a:latin typeface="Arial"/>
                <a:ea typeface="+mn-ea"/>
                <a:cs typeface="Arial"/>
              </a:defRPr>
            </a:lvl1pPr>
            <a:lvl2pPr marL="0" marR="3081" indent="0" algn="l" defTabSz="914400" rtl="0" eaLnBrk="1" latinLnBrk="0" hangingPunct="1">
              <a:lnSpc>
                <a:spcPct val="105000"/>
              </a:lnSpc>
              <a:spcBef>
                <a:spcPts val="0"/>
              </a:spcBef>
              <a:buNone/>
              <a:defRPr lang="en-GB" sz="1001" kern="1200" dirty="0" smtClean="0">
                <a:solidFill>
                  <a:schemeClr val="tx1"/>
                </a:solidFill>
                <a:latin typeface="Arial"/>
                <a:ea typeface="+mn-ea"/>
                <a:cs typeface="Arial"/>
              </a:defRPr>
            </a:lvl2pPr>
            <a:lvl3pPr marL="88900" marR="3081" indent="-88900" algn="l" defTabSz="914400" rtl="0" eaLnBrk="1" latinLnBrk="0" hangingPunct="1">
              <a:lnSpc>
                <a:spcPct val="105000"/>
              </a:lnSpc>
              <a:spcBef>
                <a:spcPts val="500"/>
              </a:spcBef>
              <a:buFont typeface="Arial" panose="020B0604020202020204" pitchFamily="34" charset="0"/>
              <a:buChar char="•"/>
              <a:tabLst/>
              <a:defRPr lang="en-GB" sz="1001" kern="1200" dirty="0" smtClean="0">
                <a:solidFill>
                  <a:schemeClr val="tx1"/>
                </a:solidFill>
                <a:latin typeface="Arial"/>
                <a:ea typeface="+mn-ea"/>
                <a:cs typeface="Arial"/>
              </a:defRPr>
            </a:lvl3pPr>
            <a:lvl4pPr marL="0" marR="3081" indent="0" algn="l" defTabSz="914400" rtl="0" eaLnBrk="1" latinLnBrk="0" hangingPunct="1">
              <a:lnSpc>
                <a:spcPct val="105000"/>
              </a:lnSpc>
              <a:spcBef>
                <a:spcPts val="0"/>
              </a:spcBef>
              <a:buNone/>
              <a:defRPr lang="en-GB" sz="1001" b="1" kern="1200" dirty="0" smtClean="0">
                <a:solidFill>
                  <a:schemeClr val="tx1"/>
                </a:solidFill>
                <a:latin typeface="Arial"/>
                <a:ea typeface="+mn-ea"/>
                <a:cs typeface="Arial"/>
              </a:defRPr>
            </a:lvl4pPr>
            <a:lvl5pPr marL="0" marR="3081" indent="0" algn="l" defTabSz="914400" rtl="0" eaLnBrk="1" latinLnBrk="0" hangingPunct="1">
              <a:lnSpc>
                <a:spcPct val="105000"/>
              </a:lnSpc>
              <a:spcBef>
                <a:spcPts val="0"/>
              </a:spcBef>
              <a:buNone/>
              <a:defRPr lang="en-GB" sz="1001" kern="1200" dirty="0">
                <a:solidFill>
                  <a:schemeClr val="tx1"/>
                </a:solidFill>
                <a:latin typeface="Arial"/>
                <a:ea typeface="+mn-ea"/>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Text Placeholder 11">
            <a:extLst>
              <a:ext uri="{FF2B5EF4-FFF2-40B4-BE49-F238E27FC236}">
                <a16:creationId xmlns:a16="http://schemas.microsoft.com/office/drawing/2014/main" id="{D56A5AF2-8DD6-FB4C-AD8F-6F26413FA285}"/>
              </a:ext>
            </a:extLst>
          </p:cNvPr>
          <p:cNvSpPr>
            <a:spLocks noGrp="1"/>
          </p:cNvSpPr>
          <p:nvPr>
            <p:ph type="body" sz="quarter" idx="16"/>
          </p:nvPr>
        </p:nvSpPr>
        <p:spPr>
          <a:xfrm>
            <a:off x="3332645" y="2756285"/>
            <a:ext cx="2700000" cy="3354580"/>
          </a:xfrm>
        </p:spPr>
        <p:txBody>
          <a:bodyPr lIns="0" tIns="0" rIns="0" bIns="0">
            <a:noAutofit/>
          </a:bodyPr>
          <a:lstStyle>
            <a:lvl1pPr marL="0" indent="0" algn="l" defTabSz="914400" rtl="0" eaLnBrk="1" latinLnBrk="0" hangingPunct="1">
              <a:spcBef>
                <a:spcPts val="0"/>
              </a:spcBef>
              <a:buNone/>
              <a:defRPr lang="en-GB" sz="1152" b="1" kern="1200" spc="-3" baseline="0" dirty="0" smtClean="0">
                <a:solidFill>
                  <a:schemeClr val="accent3"/>
                </a:solidFill>
                <a:latin typeface="Arial"/>
                <a:ea typeface="+mn-ea"/>
                <a:cs typeface="Arial"/>
              </a:defRPr>
            </a:lvl1pPr>
            <a:lvl2pPr marL="0" marR="3081" indent="0" algn="l" defTabSz="914400" rtl="0" eaLnBrk="1" latinLnBrk="0" hangingPunct="1">
              <a:lnSpc>
                <a:spcPct val="105000"/>
              </a:lnSpc>
              <a:spcBef>
                <a:spcPts val="0"/>
              </a:spcBef>
              <a:buNone/>
              <a:defRPr lang="en-GB" sz="1001" kern="1200" dirty="0" smtClean="0">
                <a:solidFill>
                  <a:schemeClr val="tx1"/>
                </a:solidFill>
                <a:latin typeface="Arial"/>
                <a:ea typeface="+mn-ea"/>
                <a:cs typeface="Arial"/>
              </a:defRPr>
            </a:lvl2pPr>
            <a:lvl3pPr marL="88900" marR="3081" indent="-88900" algn="l" defTabSz="914400" rtl="0" eaLnBrk="1" latinLnBrk="0" hangingPunct="1">
              <a:lnSpc>
                <a:spcPct val="105000"/>
              </a:lnSpc>
              <a:spcBef>
                <a:spcPts val="500"/>
              </a:spcBef>
              <a:buFont typeface="Arial" panose="020B0604020202020204" pitchFamily="34" charset="0"/>
              <a:buChar char="•"/>
              <a:tabLst/>
              <a:defRPr lang="en-GB" sz="1001" kern="1200" dirty="0" smtClean="0">
                <a:solidFill>
                  <a:schemeClr val="tx1"/>
                </a:solidFill>
                <a:latin typeface="Arial"/>
                <a:ea typeface="+mn-ea"/>
                <a:cs typeface="Arial"/>
              </a:defRPr>
            </a:lvl3pPr>
            <a:lvl4pPr marL="0" marR="3081" indent="0" algn="l" defTabSz="914400" rtl="0" eaLnBrk="1" latinLnBrk="0" hangingPunct="1">
              <a:lnSpc>
                <a:spcPct val="105000"/>
              </a:lnSpc>
              <a:spcBef>
                <a:spcPts val="0"/>
              </a:spcBef>
              <a:buNone/>
              <a:defRPr lang="en-GB" sz="1001" b="1" kern="1200" dirty="0" smtClean="0">
                <a:solidFill>
                  <a:schemeClr val="tx1"/>
                </a:solidFill>
                <a:latin typeface="Arial"/>
                <a:ea typeface="+mn-ea"/>
                <a:cs typeface="Arial"/>
              </a:defRPr>
            </a:lvl4pPr>
            <a:lvl5pPr marL="0" marR="3081" indent="0" algn="l" defTabSz="914400" rtl="0" eaLnBrk="1" latinLnBrk="0" hangingPunct="1">
              <a:lnSpc>
                <a:spcPct val="105000"/>
              </a:lnSpc>
              <a:spcBef>
                <a:spcPts val="0"/>
              </a:spcBef>
              <a:buNone/>
              <a:defRPr lang="en-GB" sz="1001" kern="1200" dirty="0">
                <a:solidFill>
                  <a:schemeClr val="tx1"/>
                </a:solidFill>
                <a:latin typeface="Arial"/>
                <a:ea typeface="+mn-ea"/>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5887235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tx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tx1"/>
                </a:solidFill>
              </a:defRPr>
            </a:lvl1pPr>
          </a:lstStyle>
          <a:p>
            <a:fld id="{223C8A1D-C690-374A-BBAF-BE150B79E8D3}" type="slidenum">
              <a:rPr lang="en-GB" smtClean="0"/>
              <a:pPr/>
              <a:t>‹#›</a:t>
            </a:fld>
            <a:endParaRPr lang="en-GB"/>
          </a:p>
        </p:txBody>
      </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chemeClr val="tx1"/>
                </a:solidFill>
                <a:latin typeface="Arial"/>
                <a:ea typeface="+mn-ea"/>
                <a:cs typeface="Arial"/>
              </a:defRPr>
            </a:lvl1pPr>
          </a:lstStyle>
          <a:p>
            <a:fld id="{2F5373A5-ED1F-BE46-BA73-5D931EE9D5BB}" type="datetime1">
              <a:rPr lang="en-GB" smtClean="0"/>
              <a:t>04/07/2024</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chemeClr val="tx1"/>
                </a:solidFill>
                <a:latin typeface="Arial"/>
                <a:ea typeface="+mn-ea"/>
                <a:cs typeface="Arial"/>
              </a:defRPr>
            </a:lvl1pPr>
          </a:lstStyle>
          <a:p>
            <a:endParaRPr lang="en-GB"/>
          </a:p>
        </p:txBody>
      </p:sp>
      <p:sp>
        <p:nvSpPr>
          <p:cNvPr id="4" name="Text Placeholder 3">
            <a:extLst>
              <a:ext uri="{FF2B5EF4-FFF2-40B4-BE49-F238E27FC236}">
                <a16:creationId xmlns:a16="http://schemas.microsoft.com/office/drawing/2014/main" id="{412424C9-F7C2-2440-BB98-7AA5ADFB8C09}"/>
              </a:ext>
            </a:extLst>
          </p:cNvPr>
          <p:cNvSpPr>
            <a:spLocks noGrp="1"/>
          </p:cNvSpPr>
          <p:nvPr>
            <p:ph type="body" sz="quarter" idx="13"/>
          </p:nvPr>
        </p:nvSpPr>
        <p:spPr>
          <a:xfrm>
            <a:off x="309798" y="1085496"/>
            <a:ext cx="2897139" cy="5023135"/>
          </a:xfrm>
          <a:solidFill>
            <a:schemeClr val="accent1"/>
          </a:solidFill>
        </p:spPr>
        <p:txBody>
          <a:bodyPr lIns="144000" tIns="216000">
            <a:normAutofit/>
          </a:bodyPr>
          <a:lstStyle>
            <a:lvl1pPr marL="0" indent="0">
              <a:buNone/>
              <a:defRPr sz="1800">
                <a:solidFill>
                  <a:schemeClr val="bg2"/>
                </a:solidFill>
              </a:defRPr>
            </a:lvl1pPr>
            <a:lvl2pPr marL="11113" indent="0">
              <a:buNone/>
              <a:tabLst/>
              <a:defRPr sz="1800">
                <a:solidFill>
                  <a:schemeClr val="bg2"/>
                </a:solidFill>
              </a:defRPr>
            </a:lvl2pPr>
            <a:lvl3pPr marL="11113" indent="0">
              <a:buNone/>
              <a:tabLst/>
              <a:defRPr sz="1800">
                <a:solidFill>
                  <a:schemeClr val="bg2"/>
                </a:solidFill>
              </a:defRPr>
            </a:lvl3pPr>
            <a:lvl4pPr marL="11113" indent="0">
              <a:buNone/>
              <a:tabLst/>
              <a:defRPr sz="1800">
                <a:solidFill>
                  <a:schemeClr val="bg2"/>
                </a:solidFill>
              </a:defRPr>
            </a:lvl4pPr>
            <a:lvl5pPr marL="11113" indent="0">
              <a:buNone/>
              <a:tabLst/>
              <a:defRPr sz="1800">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Text Placeholder 3">
            <a:extLst>
              <a:ext uri="{FF2B5EF4-FFF2-40B4-BE49-F238E27FC236}">
                <a16:creationId xmlns:a16="http://schemas.microsoft.com/office/drawing/2014/main" id="{2C540CB8-8585-DE4B-973E-EA081D3581CA}"/>
              </a:ext>
            </a:extLst>
          </p:cNvPr>
          <p:cNvSpPr>
            <a:spLocks noGrp="1"/>
          </p:cNvSpPr>
          <p:nvPr>
            <p:ph type="body" sz="quarter" idx="14"/>
          </p:nvPr>
        </p:nvSpPr>
        <p:spPr>
          <a:xfrm>
            <a:off x="3205179" y="1085496"/>
            <a:ext cx="2897139" cy="5023135"/>
          </a:xfrm>
          <a:solidFill>
            <a:schemeClr val="accent2"/>
          </a:solidFill>
        </p:spPr>
        <p:txBody>
          <a:bodyPr lIns="144000" tIns="216000">
            <a:normAutofit/>
          </a:bodyPr>
          <a:lstStyle>
            <a:lvl1pPr marL="0" indent="0">
              <a:buNone/>
              <a:defRPr sz="1800">
                <a:solidFill>
                  <a:schemeClr val="bg2"/>
                </a:solidFill>
              </a:defRPr>
            </a:lvl1pPr>
            <a:lvl2pPr marL="11113" indent="0">
              <a:buNone/>
              <a:tabLst/>
              <a:defRPr sz="1800">
                <a:solidFill>
                  <a:schemeClr val="bg2"/>
                </a:solidFill>
              </a:defRPr>
            </a:lvl2pPr>
            <a:lvl3pPr marL="11113" indent="0">
              <a:buNone/>
              <a:tabLst/>
              <a:defRPr sz="1800">
                <a:solidFill>
                  <a:schemeClr val="bg2"/>
                </a:solidFill>
              </a:defRPr>
            </a:lvl3pPr>
            <a:lvl4pPr marL="11113" indent="0">
              <a:buNone/>
              <a:tabLst/>
              <a:defRPr sz="1800">
                <a:solidFill>
                  <a:schemeClr val="bg2"/>
                </a:solidFill>
              </a:defRPr>
            </a:lvl4pPr>
            <a:lvl5pPr marL="11113" indent="0">
              <a:buNone/>
              <a:tabLst/>
              <a:defRPr sz="1800">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6" name="Text Placeholder 3">
            <a:extLst>
              <a:ext uri="{FF2B5EF4-FFF2-40B4-BE49-F238E27FC236}">
                <a16:creationId xmlns:a16="http://schemas.microsoft.com/office/drawing/2014/main" id="{570A3AB0-36B6-1A4D-8ABC-DD91E11CE43C}"/>
              </a:ext>
            </a:extLst>
          </p:cNvPr>
          <p:cNvSpPr>
            <a:spLocks noGrp="1"/>
          </p:cNvSpPr>
          <p:nvPr>
            <p:ph type="body" sz="quarter" idx="15"/>
          </p:nvPr>
        </p:nvSpPr>
        <p:spPr>
          <a:xfrm>
            <a:off x="6100560" y="1085496"/>
            <a:ext cx="2897139" cy="5023135"/>
          </a:xfrm>
          <a:solidFill>
            <a:schemeClr val="tx1"/>
          </a:solidFill>
        </p:spPr>
        <p:txBody>
          <a:bodyPr lIns="144000" tIns="216000">
            <a:normAutofit/>
          </a:bodyPr>
          <a:lstStyle>
            <a:lvl1pPr marL="0" indent="0">
              <a:buNone/>
              <a:defRPr sz="1800">
                <a:solidFill>
                  <a:schemeClr val="bg2"/>
                </a:solidFill>
              </a:defRPr>
            </a:lvl1pPr>
            <a:lvl2pPr marL="11113" indent="0">
              <a:buNone/>
              <a:tabLst/>
              <a:defRPr sz="1800">
                <a:solidFill>
                  <a:schemeClr val="bg2"/>
                </a:solidFill>
              </a:defRPr>
            </a:lvl2pPr>
            <a:lvl3pPr marL="11113" indent="0">
              <a:buNone/>
              <a:tabLst/>
              <a:defRPr sz="1800">
                <a:solidFill>
                  <a:schemeClr val="bg2"/>
                </a:solidFill>
              </a:defRPr>
            </a:lvl3pPr>
            <a:lvl4pPr marL="11113" indent="0">
              <a:buNone/>
              <a:tabLst/>
              <a:defRPr sz="1800">
                <a:solidFill>
                  <a:schemeClr val="bg2"/>
                </a:solidFill>
              </a:defRPr>
            </a:lvl4pPr>
            <a:lvl5pPr marL="11113" indent="0">
              <a:buNone/>
              <a:tabLst/>
              <a:defRPr sz="1800">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7" name="Text Placeholder 3">
            <a:extLst>
              <a:ext uri="{FF2B5EF4-FFF2-40B4-BE49-F238E27FC236}">
                <a16:creationId xmlns:a16="http://schemas.microsoft.com/office/drawing/2014/main" id="{CAE425FF-8327-9B44-86DE-348A9C870005}"/>
              </a:ext>
            </a:extLst>
          </p:cNvPr>
          <p:cNvSpPr>
            <a:spLocks noGrp="1"/>
          </p:cNvSpPr>
          <p:nvPr>
            <p:ph type="body" sz="quarter" idx="16"/>
          </p:nvPr>
        </p:nvSpPr>
        <p:spPr>
          <a:xfrm>
            <a:off x="8995941" y="1085496"/>
            <a:ext cx="2897139" cy="5023135"/>
          </a:xfrm>
          <a:solidFill>
            <a:srgbClr val="00B4AC"/>
          </a:solidFill>
        </p:spPr>
        <p:txBody>
          <a:bodyPr lIns="144000" tIns="216000">
            <a:normAutofit/>
          </a:bodyPr>
          <a:lstStyle>
            <a:lvl1pPr marL="0" indent="0">
              <a:buNone/>
              <a:defRPr sz="1800">
                <a:solidFill>
                  <a:schemeClr val="bg2"/>
                </a:solidFill>
              </a:defRPr>
            </a:lvl1pPr>
            <a:lvl2pPr marL="11113" indent="0">
              <a:buNone/>
              <a:tabLst/>
              <a:defRPr sz="1800">
                <a:solidFill>
                  <a:schemeClr val="bg2"/>
                </a:solidFill>
              </a:defRPr>
            </a:lvl2pPr>
            <a:lvl3pPr marL="11113" indent="0">
              <a:buNone/>
              <a:tabLst/>
              <a:defRPr sz="1800">
                <a:solidFill>
                  <a:schemeClr val="bg2"/>
                </a:solidFill>
              </a:defRPr>
            </a:lvl3pPr>
            <a:lvl4pPr marL="11113" indent="0">
              <a:buNone/>
              <a:tabLst/>
              <a:defRPr sz="1800">
                <a:solidFill>
                  <a:schemeClr val="bg2"/>
                </a:solidFill>
              </a:defRPr>
            </a:lvl4pPr>
            <a:lvl5pPr marL="11113" indent="0">
              <a:buNone/>
              <a:tabLst/>
              <a:defRPr sz="1800">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0225585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_Divider Slide 3">
    <p:bg>
      <p:bgPr>
        <a:solidFill>
          <a:schemeClr val="accent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0" y="711200"/>
            <a:ext cx="8985249" cy="6146800"/>
          </a:xfrm>
        </p:spPr>
        <p:txBody>
          <a:bodyPr anchor="ctr"/>
          <a:lstStyle>
            <a:lvl1pPr algn="ctr">
              <a:defRPr>
                <a:solidFill>
                  <a:schemeClr val="bg2"/>
                </a:solidFill>
              </a:defRPr>
            </a:lvl1pPr>
          </a:lstStyle>
          <a:p>
            <a:endParaRPr lang="en-GB"/>
          </a:p>
        </p:txBody>
      </p:sp>
      <p:sp>
        <p:nvSpPr>
          <p:cNvPr id="12" name="Date Placeholder 3">
            <a:extLst>
              <a:ext uri="{FF2B5EF4-FFF2-40B4-BE49-F238E27FC236}">
                <a16:creationId xmlns:a16="http://schemas.microsoft.com/office/drawing/2014/main" id="{2372F08B-62B7-314E-8B22-09ACD2520B2A}"/>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B7F64D74-41E8-5041-A04D-58A61D5EF2D4}" type="datetime1">
              <a:rPr lang="en-GB" smtClean="0"/>
              <a:t>04/07/2024</a:t>
            </a:fld>
            <a:endParaRPr lang="en-GB"/>
          </a:p>
        </p:txBody>
      </p:sp>
      <p:sp>
        <p:nvSpPr>
          <p:cNvPr id="13" name="Footer Placeholder 4">
            <a:extLst>
              <a:ext uri="{FF2B5EF4-FFF2-40B4-BE49-F238E27FC236}">
                <a16:creationId xmlns:a16="http://schemas.microsoft.com/office/drawing/2014/main" id="{384B6D05-B365-684D-8A64-62FEA5410068}"/>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0" name="Title 9">
            <a:extLst>
              <a:ext uri="{FF2B5EF4-FFF2-40B4-BE49-F238E27FC236}">
                <a16:creationId xmlns:a16="http://schemas.microsoft.com/office/drawing/2014/main" id="{5EC79FA5-AFA9-1B46-B69B-06BA3155D477}"/>
              </a:ext>
            </a:extLst>
          </p:cNvPr>
          <p:cNvSpPr>
            <a:spLocks noGrp="1"/>
          </p:cNvSpPr>
          <p:nvPr>
            <p:ph type="title"/>
          </p:nvPr>
        </p:nvSpPr>
        <p:spPr/>
        <p:txBody>
          <a:bodyPr/>
          <a:lstStyle>
            <a:lvl1pPr>
              <a:defRPr>
                <a:solidFill>
                  <a:schemeClr val="bg2"/>
                </a:solidFill>
              </a:defRPr>
            </a:lvl1pPr>
          </a:lstStyle>
          <a:p>
            <a:r>
              <a:rPr lang="en-GB"/>
              <a:t>Click to edit Master title style</a:t>
            </a:r>
          </a:p>
        </p:txBody>
      </p:sp>
      <p:pic>
        <p:nvPicPr>
          <p:cNvPr id="14" name="Graphic 13">
            <a:extLst>
              <a:ext uri="{FF2B5EF4-FFF2-40B4-BE49-F238E27FC236}">
                <a16:creationId xmlns:a16="http://schemas.microsoft.com/office/drawing/2014/main" id="{AB1A4079-9736-9444-9F76-CF919E03D94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42574283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5_Divider Slide 3">
    <p:bg>
      <p:bgPr>
        <a:solidFill>
          <a:schemeClr val="accent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0" y="717551"/>
            <a:ext cx="8985249" cy="6140450"/>
          </a:xfrm>
        </p:spPr>
        <p:txBody>
          <a:bodyPr anchor="ctr"/>
          <a:lstStyle>
            <a:lvl1pPr algn="ctr">
              <a:defRPr>
                <a:solidFill>
                  <a:schemeClr val="bg2"/>
                </a:solidFill>
              </a:defRPr>
            </a:lvl1pPr>
          </a:lstStyle>
          <a:p>
            <a:endParaRPr lang="en-GB"/>
          </a:p>
        </p:txBody>
      </p:sp>
      <p:sp>
        <p:nvSpPr>
          <p:cNvPr id="12" name="Date Placeholder 3">
            <a:extLst>
              <a:ext uri="{FF2B5EF4-FFF2-40B4-BE49-F238E27FC236}">
                <a16:creationId xmlns:a16="http://schemas.microsoft.com/office/drawing/2014/main" id="{2372F08B-62B7-314E-8B22-09ACD2520B2A}"/>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FC4FC904-B30B-584F-B373-B2418659CF3C}" type="datetime1">
              <a:rPr lang="en-GB" smtClean="0"/>
              <a:t>04/07/2024</a:t>
            </a:fld>
            <a:endParaRPr lang="en-GB"/>
          </a:p>
        </p:txBody>
      </p:sp>
      <p:sp>
        <p:nvSpPr>
          <p:cNvPr id="13" name="Footer Placeholder 4">
            <a:extLst>
              <a:ext uri="{FF2B5EF4-FFF2-40B4-BE49-F238E27FC236}">
                <a16:creationId xmlns:a16="http://schemas.microsoft.com/office/drawing/2014/main" id="{384B6D05-B365-684D-8A64-62FEA5410068}"/>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0" name="Title 9">
            <a:extLst>
              <a:ext uri="{FF2B5EF4-FFF2-40B4-BE49-F238E27FC236}">
                <a16:creationId xmlns:a16="http://schemas.microsoft.com/office/drawing/2014/main" id="{5EC79FA5-AFA9-1B46-B69B-06BA3155D477}"/>
              </a:ext>
            </a:extLst>
          </p:cNvPr>
          <p:cNvSpPr>
            <a:spLocks noGrp="1"/>
          </p:cNvSpPr>
          <p:nvPr>
            <p:ph type="title"/>
          </p:nvPr>
        </p:nvSpPr>
        <p:spPr/>
        <p:txBody>
          <a:bodyPr/>
          <a:lstStyle>
            <a:lvl1pPr>
              <a:defRPr>
                <a:solidFill>
                  <a:schemeClr val="bg2"/>
                </a:solidFill>
              </a:defRPr>
            </a:lvl1pPr>
          </a:lstStyle>
          <a:p>
            <a:r>
              <a:rPr lang="en-GB"/>
              <a:t>Click to edit Master title style</a:t>
            </a:r>
          </a:p>
        </p:txBody>
      </p:sp>
      <p:pic>
        <p:nvPicPr>
          <p:cNvPr id="14" name="Graphic 13">
            <a:extLst>
              <a:ext uri="{FF2B5EF4-FFF2-40B4-BE49-F238E27FC236}">
                <a16:creationId xmlns:a16="http://schemas.microsoft.com/office/drawing/2014/main" id="{DA873AAC-B860-0247-A173-3A3FE6EB005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8792221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6_Divider Slide 3">
    <p:bg>
      <p:bgPr>
        <a:solidFill>
          <a:srgbClr val="00B4AC"/>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0" y="717551"/>
            <a:ext cx="8985249" cy="6140450"/>
          </a:xfrm>
        </p:spPr>
        <p:txBody>
          <a:bodyPr anchor="ctr"/>
          <a:lstStyle>
            <a:lvl1pPr algn="ctr">
              <a:defRPr>
                <a:solidFill>
                  <a:schemeClr val="bg2"/>
                </a:solidFill>
              </a:defRPr>
            </a:lvl1pPr>
          </a:lstStyle>
          <a:p>
            <a:endParaRPr lang="en-GB"/>
          </a:p>
        </p:txBody>
      </p:sp>
      <p:sp>
        <p:nvSpPr>
          <p:cNvPr id="12" name="Date Placeholder 3">
            <a:extLst>
              <a:ext uri="{FF2B5EF4-FFF2-40B4-BE49-F238E27FC236}">
                <a16:creationId xmlns:a16="http://schemas.microsoft.com/office/drawing/2014/main" id="{2372F08B-62B7-314E-8B22-09ACD2520B2A}"/>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12CB1D1D-B59E-7B4F-A74E-AA188728F832}" type="datetime1">
              <a:rPr lang="en-GB" smtClean="0"/>
              <a:t>04/07/2024</a:t>
            </a:fld>
            <a:endParaRPr lang="en-GB"/>
          </a:p>
        </p:txBody>
      </p:sp>
      <p:sp>
        <p:nvSpPr>
          <p:cNvPr id="13" name="Footer Placeholder 4">
            <a:extLst>
              <a:ext uri="{FF2B5EF4-FFF2-40B4-BE49-F238E27FC236}">
                <a16:creationId xmlns:a16="http://schemas.microsoft.com/office/drawing/2014/main" id="{384B6D05-B365-684D-8A64-62FEA5410068}"/>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0" name="Title 9">
            <a:extLst>
              <a:ext uri="{FF2B5EF4-FFF2-40B4-BE49-F238E27FC236}">
                <a16:creationId xmlns:a16="http://schemas.microsoft.com/office/drawing/2014/main" id="{5EC79FA5-AFA9-1B46-B69B-06BA3155D477}"/>
              </a:ext>
            </a:extLst>
          </p:cNvPr>
          <p:cNvSpPr>
            <a:spLocks noGrp="1"/>
          </p:cNvSpPr>
          <p:nvPr>
            <p:ph type="title"/>
          </p:nvPr>
        </p:nvSpPr>
        <p:spPr/>
        <p:txBody>
          <a:bodyPr/>
          <a:lstStyle>
            <a:lvl1pPr>
              <a:defRPr>
                <a:solidFill>
                  <a:schemeClr val="bg2"/>
                </a:solidFill>
              </a:defRPr>
            </a:lvl1pPr>
          </a:lstStyle>
          <a:p>
            <a:r>
              <a:rPr lang="en-GB"/>
              <a:t>Click to edit Master title style</a:t>
            </a:r>
          </a:p>
        </p:txBody>
      </p:sp>
      <p:pic>
        <p:nvPicPr>
          <p:cNvPr id="14" name="Graphic 13">
            <a:extLst>
              <a:ext uri="{FF2B5EF4-FFF2-40B4-BE49-F238E27FC236}">
                <a16:creationId xmlns:a16="http://schemas.microsoft.com/office/drawing/2014/main" id="{40771A58-4747-D340-B75D-2DAE477A04C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39277953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7_Divider Slide 3">
    <p:bg>
      <p:bgPr>
        <a:solidFill>
          <a:schemeClr val="tx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0" y="717551"/>
            <a:ext cx="8985249" cy="6140450"/>
          </a:xfrm>
        </p:spPr>
        <p:txBody>
          <a:bodyPr anchor="ctr"/>
          <a:lstStyle>
            <a:lvl1pPr algn="ctr">
              <a:defRPr>
                <a:solidFill>
                  <a:schemeClr val="bg2"/>
                </a:solidFill>
              </a:defRPr>
            </a:lvl1pPr>
          </a:lstStyle>
          <a:p>
            <a:endParaRPr lang="en-GB"/>
          </a:p>
        </p:txBody>
      </p:sp>
      <p:sp>
        <p:nvSpPr>
          <p:cNvPr id="12" name="Date Placeholder 3">
            <a:extLst>
              <a:ext uri="{FF2B5EF4-FFF2-40B4-BE49-F238E27FC236}">
                <a16:creationId xmlns:a16="http://schemas.microsoft.com/office/drawing/2014/main" id="{2372F08B-62B7-314E-8B22-09ACD2520B2A}"/>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D0482D29-4222-B041-A75D-988BBE0246A7}" type="datetime1">
              <a:rPr lang="en-GB" smtClean="0"/>
              <a:t>04/07/2024</a:t>
            </a:fld>
            <a:endParaRPr lang="en-GB"/>
          </a:p>
        </p:txBody>
      </p:sp>
      <p:sp>
        <p:nvSpPr>
          <p:cNvPr id="13" name="Footer Placeholder 4">
            <a:extLst>
              <a:ext uri="{FF2B5EF4-FFF2-40B4-BE49-F238E27FC236}">
                <a16:creationId xmlns:a16="http://schemas.microsoft.com/office/drawing/2014/main" id="{384B6D05-B365-684D-8A64-62FEA5410068}"/>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0" name="Title 9">
            <a:extLst>
              <a:ext uri="{FF2B5EF4-FFF2-40B4-BE49-F238E27FC236}">
                <a16:creationId xmlns:a16="http://schemas.microsoft.com/office/drawing/2014/main" id="{5EC79FA5-AFA9-1B46-B69B-06BA3155D477}"/>
              </a:ext>
            </a:extLst>
          </p:cNvPr>
          <p:cNvSpPr>
            <a:spLocks noGrp="1"/>
          </p:cNvSpPr>
          <p:nvPr>
            <p:ph type="title"/>
          </p:nvPr>
        </p:nvSpPr>
        <p:spPr/>
        <p:txBody>
          <a:bodyPr/>
          <a:lstStyle>
            <a:lvl1pPr>
              <a:defRPr>
                <a:solidFill>
                  <a:schemeClr val="bg2"/>
                </a:solidFill>
              </a:defRPr>
            </a:lvl1pPr>
          </a:lstStyle>
          <a:p>
            <a:r>
              <a:rPr lang="en-GB"/>
              <a:t>Click to edit Master title style</a:t>
            </a:r>
          </a:p>
        </p:txBody>
      </p:sp>
      <p:pic>
        <p:nvPicPr>
          <p:cNvPr id="14" name="Graphic 13">
            <a:extLst>
              <a:ext uri="{FF2B5EF4-FFF2-40B4-BE49-F238E27FC236}">
                <a16:creationId xmlns:a16="http://schemas.microsoft.com/office/drawing/2014/main" id="{509C4A1F-1615-A244-B2B3-D1A731E7CE0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32683216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2E5F385-DF27-F844-A20C-2BF3176C568F}"/>
              </a:ext>
            </a:extLst>
          </p:cNvPr>
          <p:cNvSpPr>
            <a:spLocks noGrp="1"/>
          </p:cNvSpPr>
          <p:nvPr>
            <p:ph idx="1"/>
          </p:nvPr>
        </p:nvSpPr>
        <p:spPr>
          <a:xfrm>
            <a:off x="309798" y="1605492"/>
            <a:ext cx="11572404" cy="4571471"/>
          </a:xfrm>
        </p:spPr>
        <p:txBody>
          <a:bodyPr lIns="0" tIns="0" rIns="0" bIns="0">
            <a:normAutofit/>
          </a:bodyPr>
          <a:lstStyle>
            <a:lvl1pPr marL="0" indent="0">
              <a:buNone/>
              <a:defRPr sz="2000"/>
            </a:lvl1pPr>
            <a:lvl2pPr marL="133350" indent="-123825">
              <a:tabLst/>
              <a:defRPr sz="1800"/>
            </a:lvl2pPr>
            <a:lvl3pPr marL="9525" indent="0">
              <a:buNone/>
              <a:tabLst/>
              <a:defRPr sz="1600"/>
            </a:lvl3pPr>
            <a:lvl4pPr marL="9525" indent="0">
              <a:buNone/>
              <a:tabLst/>
              <a:defRPr sz="1400"/>
            </a:lvl4pPr>
            <a:lvl5pPr marL="9525" indent="0">
              <a:buNone/>
              <a:tabLst/>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B480485-38B2-0047-ADF5-13342D90A37B}"/>
              </a:ext>
            </a:extLst>
          </p:cNvPr>
          <p:cNvSpPr>
            <a:spLocks noGrp="1"/>
          </p:cNvSpPr>
          <p:nvPr>
            <p:ph type="dt" sz="half" idx="10"/>
          </p:nvPr>
        </p:nvSpPr>
        <p:spPr/>
        <p:txBody>
          <a:bodyPr/>
          <a:lstStyle/>
          <a:p>
            <a:fld id="{8D6A9459-87CD-D24B-AF27-817749CAB36B}" type="datetime1">
              <a:rPr lang="en-GB" smtClean="0"/>
              <a:t>04/07/2024</a:t>
            </a:fld>
            <a:endParaRPr lang="en-GB"/>
          </a:p>
        </p:txBody>
      </p:sp>
      <p:sp>
        <p:nvSpPr>
          <p:cNvPr id="5" name="Footer Placeholder 4">
            <a:extLst>
              <a:ext uri="{FF2B5EF4-FFF2-40B4-BE49-F238E27FC236}">
                <a16:creationId xmlns:a16="http://schemas.microsoft.com/office/drawing/2014/main" id="{A20C641C-FB0C-AD45-AB74-133F7A38FF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8" name="Text Placeholder 8">
            <a:extLst>
              <a:ext uri="{FF2B5EF4-FFF2-40B4-BE49-F238E27FC236}">
                <a16:creationId xmlns:a16="http://schemas.microsoft.com/office/drawing/2014/main" id="{A1AE8D27-92AD-034F-9123-B07CCFEFB4E5}"/>
              </a:ext>
            </a:extLst>
          </p:cNvPr>
          <p:cNvSpPr>
            <a:spLocks noGrp="1"/>
          </p:cNvSpPr>
          <p:nvPr>
            <p:ph type="body" sz="quarter" idx="13"/>
          </p:nvPr>
        </p:nvSpPr>
        <p:spPr>
          <a:xfrm>
            <a:off x="309798" y="929379"/>
            <a:ext cx="11572404" cy="355581"/>
          </a:xfrm>
        </p:spPr>
        <p:txBody>
          <a:bodyPr lIns="0" tIns="0" rIns="0" bIns="0">
            <a:normAutofit/>
          </a:bodyPr>
          <a:lstStyle>
            <a:lvl1pPr marL="0" marR="3081" indent="0" algn="l" defTabSz="914400" rtl="0" eaLnBrk="1" latinLnBrk="0" hangingPunct="1">
              <a:lnSpc>
                <a:spcPct val="90000"/>
              </a:lnSpc>
              <a:spcBef>
                <a:spcPts val="0"/>
              </a:spcBef>
              <a:buNone/>
              <a:defRPr lang="en-GB" sz="2500" kern="1200" spc="-9" baseline="0" dirty="0" smtClean="0">
                <a:solidFill>
                  <a:schemeClr val="tx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spTree>
    <p:extLst>
      <p:ext uri="{BB962C8B-B14F-4D97-AF65-F5344CB8AC3E}">
        <p14:creationId xmlns:p14="http://schemas.microsoft.com/office/powerpoint/2010/main" val="3409222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753A1-4411-4D49-A1F6-70AC18ACD80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D1C9C69-D498-304D-8261-0E6AB5289132}"/>
              </a:ext>
            </a:extLst>
          </p:cNvPr>
          <p:cNvSpPr>
            <a:spLocks noGrp="1"/>
          </p:cNvSpPr>
          <p:nvPr>
            <p:ph sz="half" idx="1"/>
          </p:nvPr>
        </p:nvSpPr>
        <p:spPr>
          <a:xfrm>
            <a:off x="309798" y="1825625"/>
            <a:ext cx="5710002" cy="4351338"/>
          </a:xfrm>
        </p:spPr>
        <p:txBody>
          <a:bodyPr lIns="0" tIns="0" rIns="0" bIns="0">
            <a:normAutofit/>
          </a:bodyPr>
          <a:lstStyle>
            <a:lvl1pPr marL="9525" indent="0">
              <a:buNone/>
              <a:tabLst/>
              <a:defRPr sz="2000"/>
            </a:lvl1pPr>
            <a:lvl2pPr marL="9525" indent="0">
              <a:buNone/>
              <a:tabLst/>
              <a:defRPr sz="1800"/>
            </a:lvl2pPr>
            <a:lvl3pPr marL="9525" indent="0">
              <a:buNone/>
              <a:tabLst/>
              <a:defRPr sz="1600"/>
            </a:lvl3pPr>
            <a:lvl4pPr marL="9525" indent="0">
              <a:buNone/>
              <a:tabLst/>
              <a:defRPr sz="1400"/>
            </a:lvl4pPr>
            <a:lvl5pPr marL="9525" indent="0">
              <a:buNone/>
              <a:tabLst/>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1F00BF02-4B5D-5A4F-B77E-511873F2391E}"/>
              </a:ext>
            </a:extLst>
          </p:cNvPr>
          <p:cNvSpPr>
            <a:spLocks noGrp="1"/>
          </p:cNvSpPr>
          <p:nvPr>
            <p:ph sz="half" idx="2"/>
          </p:nvPr>
        </p:nvSpPr>
        <p:spPr>
          <a:xfrm>
            <a:off x="6172200" y="1825625"/>
            <a:ext cx="5710002" cy="4351338"/>
          </a:xfrm>
        </p:spPr>
        <p:txBody>
          <a:bodyPr lIns="0" tIns="0" rIns="0" bIns="0">
            <a:normAutofit/>
          </a:bodyPr>
          <a:lstStyle>
            <a:lvl1pPr marL="9525" indent="0">
              <a:buNone/>
              <a:tabLst/>
              <a:defRPr sz="2000"/>
            </a:lvl1pPr>
            <a:lvl2pPr marL="9525" indent="0">
              <a:buNone/>
              <a:tabLst/>
              <a:defRPr sz="1800"/>
            </a:lvl2pPr>
            <a:lvl3pPr marL="9525" indent="0">
              <a:buNone/>
              <a:tabLst/>
              <a:defRPr sz="1600"/>
            </a:lvl3pPr>
            <a:lvl4pPr marL="9525" indent="0">
              <a:buNone/>
              <a:tabLst/>
              <a:defRPr sz="1400"/>
            </a:lvl4pPr>
            <a:lvl5pPr marL="9525" indent="0">
              <a:buNone/>
              <a:tabLst/>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D9B0A69F-C1E4-A745-BC3A-E0B4EE49FDFC}"/>
              </a:ext>
            </a:extLst>
          </p:cNvPr>
          <p:cNvSpPr>
            <a:spLocks noGrp="1"/>
          </p:cNvSpPr>
          <p:nvPr>
            <p:ph type="dt" sz="half" idx="10"/>
          </p:nvPr>
        </p:nvSpPr>
        <p:spPr/>
        <p:txBody>
          <a:bodyPr/>
          <a:lstStyle/>
          <a:p>
            <a:fld id="{CD81F82C-9515-104A-8F0C-1F91032F2D5A}" type="datetime1">
              <a:rPr lang="en-GB" smtClean="0"/>
              <a:t>04/07/2024</a:t>
            </a:fld>
            <a:endParaRPr lang="en-GB"/>
          </a:p>
        </p:txBody>
      </p:sp>
      <p:sp>
        <p:nvSpPr>
          <p:cNvPr id="6" name="Footer Placeholder 5">
            <a:extLst>
              <a:ext uri="{FF2B5EF4-FFF2-40B4-BE49-F238E27FC236}">
                <a16:creationId xmlns:a16="http://schemas.microsoft.com/office/drawing/2014/main" id="{846F722D-251B-E243-AAE6-BB529A8BDE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72BAA9B-75F1-C04E-BFCA-A1BD4D867DF9}"/>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8" name="Text Placeholder 8">
            <a:extLst>
              <a:ext uri="{FF2B5EF4-FFF2-40B4-BE49-F238E27FC236}">
                <a16:creationId xmlns:a16="http://schemas.microsoft.com/office/drawing/2014/main" id="{D7D5CD8D-D2A5-D84C-B585-225619CCA96A}"/>
              </a:ext>
            </a:extLst>
          </p:cNvPr>
          <p:cNvSpPr>
            <a:spLocks noGrp="1"/>
          </p:cNvSpPr>
          <p:nvPr>
            <p:ph type="body" sz="quarter" idx="13"/>
          </p:nvPr>
        </p:nvSpPr>
        <p:spPr>
          <a:xfrm>
            <a:off x="309798" y="929379"/>
            <a:ext cx="11572404" cy="355581"/>
          </a:xfrm>
        </p:spPr>
        <p:txBody>
          <a:bodyPr lIns="0" tIns="0" rIns="0" bIns="0">
            <a:normAutofit/>
          </a:bodyPr>
          <a:lstStyle>
            <a:lvl1pPr marL="0" marR="3081" indent="0" algn="l" defTabSz="914400" rtl="0" eaLnBrk="1" latinLnBrk="0" hangingPunct="1">
              <a:lnSpc>
                <a:spcPct val="90000"/>
              </a:lnSpc>
              <a:spcBef>
                <a:spcPts val="0"/>
              </a:spcBef>
              <a:buNone/>
              <a:defRPr lang="en-GB" sz="2500" kern="1200" spc="-9" baseline="0" dirty="0" smtClean="0">
                <a:solidFill>
                  <a:schemeClr val="tx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spTree>
    <p:extLst>
      <p:ext uri="{BB962C8B-B14F-4D97-AF65-F5344CB8AC3E}">
        <p14:creationId xmlns:p14="http://schemas.microsoft.com/office/powerpoint/2010/main" val="11215953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5712F86-C60A-3945-A6B0-9ADAA494D9F2}"/>
              </a:ext>
            </a:extLst>
          </p:cNvPr>
          <p:cNvSpPr>
            <a:spLocks noGrp="1"/>
          </p:cNvSpPr>
          <p:nvPr>
            <p:ph type="body" idx="1"/>
          </p:nvPr>
        </p:nvSpPr>
        <p:spPr>
          <a:xfrm>
            <a:off x="309798" y="1145005"/>
            <a:ext cx="5687777" cy="823912"/>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9924686-44F2-5A49-AEEB-88131EC456B4}"/>
              </a:ext>
            </a:extLst>
          </p:cNvPr>
          <p:cNvSpPr>
            <a:spLocks noGrp="1"/>
          </p:cNvSpPr>
          <p:nvPr>
            <p:ph sz="half" idx="2"/>
          </p:nvPr>
        </p:nvSpPr>
        <p:spPr>
          <a:xfrm>
            <a:off x="309798" y="2159000"/>
            <a:ext cx="5687777" cy="4030663"/>
          </a:xfrm>
        </p:spPr>
        <p:txBody>
          <a:bodyPr>
            <a:normAutofit/>
          </a:bodyPr>
          <a:lstStyle>
            <a:lvl1pPr>
              <a:defRPr sz="2000"/>
            </a:lvl1pPr>
            <a:lvl2pPr>
              <a:defRPr sz="1800"/>
            </a:lvl2pPr>
            <a:lvl3pPr>
              <a:defRPr sz="1600"/>
            </a:lvl3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FAD6E04D-593E-D941-9BAC-C85E6387AE57}"/>
              </a:ext>
            </a:extLst>
          </p:cNvPr>
          <p:cNvSpPr>
            <a:spLocks noGrp="1"/>
          </p:cNvSpPr>
          <p:nvPr>
            <p:ph type="body" sz="quarter" idx="3"/>
          </p:nvPr>
        </p:nvSpPr>
        <p:spPr>
          <a:xfrm>
            <a:off x="6172200" y="1145005"/>
            <a:ext cx="5710002" cy="823912"/>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F2B40D0-C8E0-C84A-8550-FF167BCE5D99}"/>
              </a:ext>
            </a:extLst>
          </p:cNvPr>
          <p:cNvSpPr>
            <a:spLocks noGrp="1"/>
          </p:cNvSpPr>
          <p:nvPr>
            <p:ph sz="quarter" idx="4"/>
          </p:nvPr>
        </p:nvSpPr>
        <p:spPr>
          <a:xfrm>
            <a:off x="6172200" y="2159000"/>
            <a:ext cx="5710002" cy="4030663"/>
          </a:xfrm>
        </p:spPr>
        <p:txBody>
          <a:bodyPr>
            <a:normAutofit/>
          </a:bodyPr>
          <a:lstStyle>
            <a:lvl1pPr>
              <a:defRPr sz="2000"/>
            </a:lvl1pPr>
            <a:lvl2pPr>
              <a:defRPr sz="1800"/>
            </a:lvl2pPr>
            <a:lvl3pPr>
              <a:defRPr sz="1600"/>
            </a:lvl3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480BD753-F20B-3F42-9A7F-A03D8D051C28}"/>
              </a:ext>
            </a:extLst>
          </p:cNvPr>
          <p:cNvSpPr>
            <a:spLocks noGrp="1"/>
          </p:cNvSpPr>
          <p:nvPr>
            <p:ph type="dt" sz="half" idx="10"/>
          </p:nvPr>
        </p:nvSpPr>
        <p:spPr/>
        <p:txBody>
          <a:bodyPr/>
          <a:lstStyle/>
          <a:p>
            <a:fld id="{1DD880D1-9E73-744F-BB89-6A9D07D3DA11}" type="datetime1">
              <a:rPr lang="en-GB" smtClean="0"/>
              <a:t>04/07/2024</a:t>
            </a:fld>
            <a:endParaRPr lang="en-GB"/>
          </a:p>
        </p:txBody>
      </p:sp>
      <p:sp>
        <p:nvSpPr>
          <p:cNvPr id="8" name="Footer Placeholder 7">
            <a:extLst>
              <a:ext uri="{FF2B5EF4-FFF2-40B4-BE49-F238E27FC236}">
                <a16:creationId xmlns:a16="http://schemas.microsoft.com/office/drawing/2014/main" id="{D8803B32-31F2-E648-8ABB-DD3759158B1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287D1B7-7655-6049-A859-32E6ABEC5D92}"/>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10" name="Title 9">
            <a:extLst>
              <a:ext uri="{FF2B5EF4-FFF2-40B4-BE49-F238E27FC236}">
                <a16:creationId xmlns:a16="http://schemas.microsoft.com/office/drawing/2014/main" id="{20E052BD-54C7-2049-8E3B-37D6D15139A3}"/>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25113612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60AC5-8DC4-3543-9731-C196D559E4D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36E6CC9-13D3-7242-B81C-B6438C607713}"/>
              </a:ext>
            </a:extLst>
          </p:cNvPr>
          <p:cNvSpPr>
            <a:spLocks noGrp="1"/>
          </p:cNvSpPr>
          <p:nvPr>
            <p:ph type="dt" sz="half" idx="10"/>
          </p:nvPr>
        </p:nvSpPr>
        <p:spPr/>
        <p:txBody>
          <a:bodyPr/>
          <a:lstStyle/>
          <a:p>
            <a:fld id="{90151945-3EA9-094B-BA6D-E5B14B3C91F1}" type="datetime1">
              <a:rPr lang="en-GB" smtClean="0"/>
              <a:t>04/07/2024</a:t>
            </a:fld>
            <a:endParaRPr lang="en-GB"/>
          </a:p>
        </p:txBody>
      </p:sp>
      <p:sp>
        <p:nvSpPr>
          <p:cNvPr id="4" name="Footer Placeholder 3">
            <a:extLst>
              <a:ext uri="{FF2B5EF4-FFF2-40B4-BE49-F238E27FC236}">
                <a16:creationId xmlns:a16="http://schemas.microsoft.com/office/drawing/2014/main" id="{D636ECFE-675E-2B4B-B1AA-81CC18CAF2B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18CE494-7FB6-E44D-B87C-091850A83F46}"/>
              </a:ext>
            </a:extLst>
          </p:cNvPr>
          <p:cNvSpPr>
            <a:spLocks noGrp="1"/>
          </p:cNvSpPr>
          <p:nvPr>
            <p:ph type="sldNum" sz="quarter" idx="12"/>
          </p:nvPr>
        </p:nvSpPr>
        <p:spPr/>
        <p:txBody>
          <a:bodyPr/>
          <a:lstStyle/>
          <a:p>
            <a:fld id="{223C8A1D-C690-374A-BBAF-BE150B79E8D3}" type="slidenum">
              <a:rPr lang="en-GB" smtClean="0"/>
              <a:t>‹#›</a:t>
            </a:fld>
            <a:endParaRPr lang="en-GB"/>
          </a:p>
        </p:txBody>
      </p:sp>
    </p:spTree>
    <p:extLst>
      <p:ext uri="{BB962C8B-B14F-4D97-AF65-F5344CB8AC3E}">
        <p14:creationId xmlns:p14="http://schemas.microsoft.com/office/powerpoint/2010/main" val="554224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Black">
    <p:bg>
      <p:bgPr>
        <a:solidFill>
          <a:schemeClr val="tx2"/>
        </a:solidFill>
        <a:effectLst/>
      </p:bgPr>
    </p:bg>
    <p:spTree>
      <p:nvGrpSpPr>
        <p:cNvPr id="1" name=""/>
        <p:cNvGrpSpPr/>
        <p:nvPr/>
      </p:nvGrpSpPr>
      <p:grpSpPr>
        <a:xfrm>
          <a:off x="0" y="0"/>
          <a:ext cx="0" cy="0"/>
          <a:chOff x="0" y="0"/>
          <a:chExt cx="0" cy="0"/>
        </a:xfrm>
      </p:grpSpPr>
      <p:sp>
        <p:nvSpPr>
          <p:cNvPr id="77" name="object 22">
            <a:extLst>
              <a:ext uri="{FF2B5EF4-FFF2-40B4-BE49-F238E27FC236}">
                <a16:creationId xmlns:a16="http://schemas.microsoft.com/office/drawing/2014/main" id="{3A812725-A765-7446-935C-AF297F7BBBE0}"/>
              </a:ext>
            </a:extLst>
          </p:cNvPr>
          <p:cNvSpPr txBox="1">
            <a:spLocks noGrp="1"/>
          </p:cNvSpPr>
          <p:nvPr>
            <p:ph type="title" hasCustomPrompt="1"/>
          </p:nvPr>
        </p:nvSpPr>
        <p:spPr>
          <a:xfrm>
            <a:off x="309796" y="3016434"/>
            <a:ext cx="11557369" cy="2563814"/>
          </a:xfrm>
          <a:prstGeom prst="rect">
            <a:avLst/>
          </a:prstGeom>
        </p:spPr>
        <p:txBody>
          <a:bodyPr vert="horz" wrap="square" lIns="0" tIns="0" rIns="0" bIns="0" rtlCol="0" anchor="t">
            <a:noAutofit/>
          </a:bodyPr>
          <a:lstStyle>
            <a:lvl1pPr>
              <a:defRPr sz="6000" baseline="0">
                <a:solidFill>
                  <a:schemeClr val="bg2"/>
                </a:solidFill>
              </a:defRPr>
            </a:lvl1pPr>
          </a:lstStyle>
          <a:p>
            <a:pPr marL="7702" marR="3081">
              <a:lnSpc>
                <a:spcPts val="6501"/>
              </a:lnSpc>
              <a:spcBef>
                <a:spcPts val="819"/>
              </a:spcBef>
            </a:pPr>
            <a:r>
              <a:rPr lang="en-GB" sz="6004" spc="-76"/>
              <a:t>Presentation title</a:t>
            </a:r>
            <a:endParaRPr sz="6004"/>
          </a:p>
        </p:txBody>
      </p:sp>
      <p:sp>
        <p:nvSpPr>
          <p:cNvPr id="78" name="object 23">
            <a:extLst>
              <a:ext uri="{FF2B5EF4-FFF2-40B4-BE49-F238E27FC236}">
                <a16:creationId xmlns:a16="http://schemas.microsoft.com/office/drawing/2014/main" id="{9627D275-D64E-B04D-A318-D4A3D7DD6792}"/>
              </a:ext>
            </a:extLst>
          </p:cNvPr>
          <p:cNvSpPr/>
          <p:nvPr userDrawn="1"/>
        </p:nvSpPr>
        <p:spPr>
          <a:xfrm>
            <a:off x="317500" y="3016434"/>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79" name="object 24">
            <a:extLst>
              <a:ext uri="{FF2B5EF4-FFF2-40B4-BE49-F238E27FC236}">
                <a16:creationId xmlns:a16="http://schemas.microsoft.com/office/drawing/2014/main" id="{E7AFC72E-D21F-BB49-901B-34CE37001F0B}"/>
              </a:ext>
            </a:extLst>
          </p:cNvPr>
          <p:cNvSpPr/>
          <p:nvPr userDrawn="1"/>
        </p:nvSpPr>
        <p:spPr>
          <a:xfrm>
            <a:off x="317500" y="5659541"/>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6" name="Date Placeholder 5">
            <a:extLst>
              <a:ext uri="{FF2B5EF4-FFF2-40B4-BE49-F238E27FC236}">
                <a16:creationId xmlns:a16="http://schemas.microsoft.com/office/drawing/2014/main" id="{D194FBB1-9994-594D-B4FE-5C838120BBDC}"/>
              </a:ext>
            </a:extLst>
          </p:cNvPr>
          <p:cNvSpPr>
            <a:spLocks noGrp="1"/>
          </p:cNvSpPr>
          <p:nvPr>
            <p:ph type="dt" sz="half" idx="10"/>
          </p:nvPr>
        </p:nvSpPr>
        <p:spPr>
          <a:xfrm>
            <a:off x="309797" y="6183199"/>
            <a:ext cx="1252304" cy="359904"/>
          </a:xfrm>
        </p:spPr>
        <p:txBody>
          <a:bodyPr lIns="0" tIns="0" rIns="0" bIns="0" anchor="t"/>
          <a:lstStyle>
            <a:lvl1pPr marL="7702" algn="l" defTabSz="914400" rtl="0" eaLnBrk="1" latinLnBrk="0" hangingPunct="1">
              <a:defRPr lang="en-GB" sz="1243" kern="1200" spc="-36" smtClean="0">
                <a:solidFill>
                  <a:srgbClr val="FFFFFF"/>
                </a:solidFill>
                <a:latin typeface="Arial"/>
                <a:ea typeface="+mn-ea"/>
                <a:cs typeface="Arial"/>
              </a:defRPr>
            </a:lvl1pPr>
          </a:lstStyle>
          <a:p>
            <a:fld id="{74F9B9AC-BC3E-184B-B23C-C549220B31AC}" type="datetime1">
              <a:rPr lang="en-GB" smtClean="0"/>
              <a:t>04/07/2024</a:t>
            </a:fld>
            <a:endParaRPr lang="en-GB"/>
          </a:p>
        </p:txBody>
      </p:sp>
      <p:sp>
        <p:nvSpPr>
          <p:cNvPr id="84" name="Text Placeholder 83">
            <a:extLst>
              <a:ext uri="{FF2B5EF4-FFF2-40B4-BE49-F238E27FC236}">
                <a16:creationId xmlns:a16="http://schemas.microsoft.com/office/drawing/2014/main" id="{E525535E-EFCC-0B41-851E-9EBA858A3EF1}"/>
              </a:ext>
            </a:extLst>
          </p:cNvPr>
          <p:cNvSpPr>
            <a:spLocks noGrp="1"/>
          </p:cNvSpPr>
          <p:nvPr>
            <p:ph type="body" sz="quarter" idx="11" hasCustomPrompt="1"/>
          </p:nvPr>
        </p:nvSpPr>
        <p:spPr>
          <a:xfrm>
            <a:off x="317500" y="5738809"/>
            <a:ext cx="7747000" cy="365122"/>
          </a:xfrm>
        </p:spPr>
        <p:txBody>
          <a:bodyPr lIns="0" tIns="0" rIns="0" bIns="0">
            <a:no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Subtitle</a:t>
            </a:r>
          </a:p>
        </p:txBody>
      </p:sp>
      <p:pic>
        <p:nvPicPr>
          <p:cNvPr id="8" name="Graphic 7">
            <a:extLst>
              <a:ext uri="{FF2B5EF4-FFF2-40B4-BE49-F238E27FC236}">
                <a16:creationId xmlns:a16="http://schemas.microsoft.com/office/drawing/2014/main" id="{9364072F-8820-F74E-AC4E-E4BB05F1BDE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797" y="314898"/>
            <a:ext cx="2318400" cy="681462"/>
          </a:xfrm>
          <a:prstGeom prst="rect">
            <a:avLst/>
          </a:prstGeom>
        </p:spPr>
      </p:pic>
    </p:spTree>
    <p:extLst>
      <p:ext uri="{BB962C8B-B14F-4D97-AF65-F5344CB8AC3E}">
        <p14:creationId xmlns:p14="http://schemas.microsoft.com/office/powerpoint/2010/main" val="21523909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60AC5-8DC4-3543-9731-C196D559E4D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36E6CC9-13D3-7242-B81C-B6438C607713}"/>
              </a:ext>
            </a:extLst>
          </p:cNvPr>
          <p:cNvSpPr>
            <a:spLocks noGrp="1"/>
          </p:cNvSpPr>
          <p:nvPr>
            <p:ph type="dt" sz="half" idx="10"/>
          </p:nvPr>
        </p:nvSpPr>
        <p:spPr/>
        <p:txBody>
          <a:bodyPr/>
          <a:lstStyle/>
          <a:p>
            <a:fld id="{B5659055-3832-3D4D-8548-A581DCEF48C3}" type="datetime1">
              <a:rPr lang="en-GB" smtClean="0"/>
              <a:t>04/07/2024</a:t>
            </a:fld>
            <a:endParaRPr lang="en-GB"/>
          </a:p>
        </p:txBody>
      </p:sp>
      <p:sp>
        <p:nvSpPr>
          <p:cNvPr id="4" name="Footer Placeholder 3">
            <a:extLst>
              <a:ext uri="{FF2B5EF4-FFF2-40B4-BE49-F238E27FC236}">
                <a16:creationId xmlns:a16="http://schemas.microsoft.com/office/drawing/2014/main" id="{D636ECFE-675E-2B4B-B1AA-81CC18CAF2B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18CE494-7FB6-E44D-B87C-091850A83F46}"/>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9" name="Picture Placeholder 8">
            <a:extLst>
              <a:ext uri="{FF2B5EF4-FFF2-40B4-BE49-F238E27FC236}">
                <a16:creationId xmlns:a16="http://schemas.microsoft.com/office/drawing/2014/main" id="{6F29CAB4-AF1C-7540-8ABB-4D98C90B591E}"/>
              </a:ext>
            </a:extLst>
          </p:cNvPr>
          <p:cNvSpPr>
            <a:spLocks noGrp="1"/>
          </p:cNvSpPr>
          <p:nvPr>
            <p:ph type="pic" sz="quarter" idx="13"/>
          </p:nvPr>
        </p:nvSpPr>
        <p:spPr>
          <a:xfrm>
            <a:off x="309798" y="1557704"/>
            <a:ext cx="1733550" cy="1733550"/>
          </a:xfrm>
        </p:spPr>
        <p:txBody>
          <a:bodyPr anchor="ctr">
            <a:normAutofit/>
          </a:bodyPr>
          <a:lstStyle>
            <a:lvl1pPr marL="0" indent="0" algn="ctr">
              <a:buNone/>
              <a:defRPr sz="1200"/>
            </a:lvl1pPr>
          </a:lstStyle>
          <a:p>
            <a:endParaRPr lang="en-GB"/>
          </a:p>
        </p:txBody>
      </p:sp>
      <p:sp>
        <p:nvSpPr>
          <p:cNvPr id="11" name="Text Placeholder 10">
            <a:extLst>
              <a:ext uri="{FF2B5EF4-FFF2-40B4-BE49-F238E27FC236}">
                <a16:creationId xmlns:a16="http://schemas.microsoft.com/office/drawing/2014/main" id="{204190B4-E130-A94A-BEB9-2F039D251E5D}"/>
              </a:ext>
            </a:extLst>
          </p:cNvPr>
          <p:cNvSpPr>
            <a:spLocks noGrp="1"/>
          </p:cNvSpPr>
          <p:nvPr>
            <p:ph type="body" sz="quarter" idx="14" hasCustomPrompt="1"/>
          </p:nvPr>
        </p:nvSpPr>
        <p:spPr>
          <a:xfrm>
            <a:off x="2043348" y="1557704"/>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
        <p:nvSpPr>
          <p:cNvPr id="15" name="Picture Placeholder 8">
            <a:extLst>
              <a:ext uri="{FF2B5EF4-FFF2-40B4-BE49-F238E27FC236}">
                <a16:creationId xmlns:a16="http://schemas.microsoft.com/office/drawing/2014/main" id="{ED21A41A-63B7-C34D-9D0B-FC9A2218144A}"/>
              </a:ext>
            </a:extLst>
          </p:cNvPr>
          <p:cNvSpPr>
            <a:spLocks noGrp="1"/>
          </p:cNvSpPr>
          <p:nvPr>
            <p:ph type="pic" sz="quarter" idx="15"/>
          </p:nvPr>
        </p:nvSpPr>
        <p:spPr>
          <a:xfrm>
            <a:off x="4418350" y="1557704"/>
            <a:ext cx="1733550" cy="1733550"/>
          </a:xfrm>
        </p:spPr>
        <p:txBody>
          <a:bodyPr anchor="ctr">
            <a:normAutofit/>
          </a:bodyPr>
          <a:lstStyle>
            <a:lvl1pPr marL="0" indent="0" algn="ctr">
              <a:buNone/>
              <a:defRPr sz="1200"/>
            </a:lvl1pPr>
          </a:lstStyle>
          <a:p>
            <a:endParaRPr lang="en-GB"/>
          </a:p>
        </p:txBody>
      </p:sp>
      <p:sp>
        <p:nvSpPr>
          <p:cNvPr id="16" name="Text Placeholder 10">
            <a:extLst>
              <a:ext uri="{FF2B5EF4-FFF2-40B4-BE49-F238E27FC236}">
                <a16:creationId xmlns:a16="http://schemas.microsoft.com/office/drawing/2014/main" id="{3D6A4B64-77FB-1E4C-86CF-A2FD5D14BBCA}"/>
              </a:ext>
            </a:extLst>
          </p:cNvPr>
          <p:cNvSpPr>
            <a:spLocks noGrp="1"/>
          </p:cNvSpPr>
          <p:nvPr>
            <p:ph type="body" sz="quarter" idx="16" hasCustomPrompt="1"/>
          </p:nvPr>
        </p:nvSpPr>
        <p:spPr>
          <a:xfrm>
            <a:off x="6151900" y="1557704"/>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
        <p:nvSpPr>
          <p:cNvPr id="19" name="Picture Placeholder 8">
            <a:extLst>
              <a:ext uri="{FF2B5EF4-FFF2-40B4-BE49-F238E27FC236}">
                <a16:creationId xmlns:a16="http://schemas.microsoft.com/office/drawing/2014/main" id="{B6019427-851D-1A44-9F49-172D75933ECD}"/>
              </a:ext>
            </a:extLst>
          </p:cNvPr>
          <p:cNvSpPr>
            <a:spLocks noGrp="1"/>
          </p:cNvSpPr>
          <p:nvPr>
            <p:ph type="pic" sz="quarter" idx="17"/>
          </p:nvPr>
        </p:nvSpPr>
        <p:spPr>
          <a:xfrm>
            <a:off x="8415102" y="1557704"/>
            <a:ext cx="1733550" cy="1733550"/>
          </a:xfrm>
        </p:spPr>
        <p:txBody>
          <a:bodyPr anchor="ctr">
            <a:normAutofit/>
          </a:bodyPr>
          <a:lstStyle>
            <a:lvl1pPr marL="0" indent="0" algn="ctr">
              <a:buNone/>
              <a:defRPr sz="1200"/>
            </a:lvl1pPr>
          </a:lstStyle>
          <a:p>
            <a:endParaRPr lang="en-GB"/>
          </a:p>
        </p:txBody>
      </p:sp>
      <p:sp>
        <p:nvSpPr>
          <p:cNvPr id="20" name="Text Placeholder 10">
            <a:extLst>
              <a:ext uri="{FF2B5EF4-FFF2-40B4-BE49-F238E27FC236}">
                <a16:creationId xmlns:a16="http://schemas.microsoft.com/office/drawing/2014/main" id="{37E92C4B-8AD1-4647-BC3A-1E0DE55FA882}"/>
              </a:ext>
            </a:extLst>
          </p:cNvPr>
          <p:cNvSpPr>
            <a:spLocks noGrp="1"/>
          </p:cNvSpPr>
          <p:nvPr>
            <p:ph type="body" sz="quarter" idx="18" hasCustomPrompt="1"/>
          </p:nvPr>
        </p:nvSpPr>
        <p:spPr>
          <a:xfrm>
            <a:off x="10148652" y="1557704"/>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
        <p:nvSpPr>
          <p:cNvPr id="23" name="Picture Placeholder 8">
            <a:extLst>
              <a:ext uri="{FF2B5EF4-FFF2-40B4-BE49-F238E27FC236}">
                <a16:creationId xmlns:a16="http://schemas.microsoft.com/office/drawing/2014/main" id="{01EE1498-6411-B943-9975-A1C45D947282}"/>
              </a:ext>
            </a:extLst>
          </p:cNvPr>
          <p:cNvSpPr>
            <a:spLocks noGrp="1"/>
          </p:cNvSpPr>
          <p:nvPr>
            <p:ph type="pic" sz="quarter" idx="19"/>
          </p:nvPr>
        </p:nvSpPr>
        <p:spPr>
          <a:xfrm>
            <a:off x="309798" y="3673943"/>
            <a:ext cx="1733550" cy="1733550"/>
          </a:xfrm>
        </p:spPr>
        <p:txBody>
          <a:bodyPr anchor="ctr">
            <a:normAutofit/>
          </a:bodyPr>
          <a:lstStyle>
            <a:lvl1pPr marL="0" indent="0" algn="ctr">
              <a:buNone/>
              <a:defRPr sz="1200"/>
            </a:lvl1pPr>
          </a:lstStyle>
          <a:p>
            <a:endParaRPr lang="en-GB"/>
          </a:p>
        </p:txBody>
      </p:sp>
      <p:sp>
        <p:nvSpPr>
          <p:cNvPr id="24" name="Text Placeholder 10">
            <a:extLst>
              <a:ext uri="{FF2B5EF4-FFF2-40B4-BE49-F238E27FC236}">
                <a16:creationId xmlns:a16="http://schemas.microsoft.com/office/drawing/2014/main" id="{BDDBD8A4-0F16-6D40-ADF1-85BB21D5B519}"/>
              </a:ext>
            </a:extLst>
          </p:cNvPr>
          <p:cNvSpPr>
            <a:spLocks noGrp="1"/>
          </p:cNvSpPr>
          <p:nvPr>
            <p:ph type="body" sz="quarter" idx="20" hasCustomPrompt="1"/>
          </p:nvPr>
        </p:nvSpPr>
        <p:spPr>
          <a:xfrm>
            <a:off x="2043348" y="3673943"/>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
        <p:nvSpPr>
          <p:cNvPr id="27" name="Picture Placeholder 8">
            <a:extLst>
              <a:ext uri="{FF2B5EF4-FFF2-40B4-BE49-F238E27FC236}">
                <a16:creationId xmlns:a16="http://schemas.microsoft.com/office/drawing/2014/main" id="{5B1DE1DB-7F91-EB41-8A2E-A7ED9EA043DB}"/>
              </a:ext>
            </a:extLst>
          </p:cNvPr>
          <p:cNvSpPr>
            <a:spLocks noGrp="1"/>
          </p:cNvSpPr>
          <p:nvPr>
            <p:ph type="pic" sz="quarter" idx="21"/>
          </p:nvPr>
        </p:nvSpPr>
        <p:spPr>
          <a:xfrm>
            <a:off x="4418350" y="3673943"/>
            <a:ext cx="1733550" cy="1733550"/>
          </a:xfrm>
        </p:spPr>
        <p:txBody>
          <a:bodyPr anchor="ctr">
            <a:normAutofit/>
          </a:bodyPr>
          <a:lstStyle>
            <a:lvl1pPr marL="0" indent="0" algn="ctr">
              <a:buNone/>
              <a:defRPr sz="1200"/>
            </a:lvl1pPr>
          </a:lstStyle>
          <a:p>
            <a:endParaRPr lang="en-GB"/>
          </a:p>
        </p:txBody>
      </p:sp>
      <p:sp>
        <p:nvSpPr>
          <p:cNvPr id="28" name="Text Placeholder 10">
            <a:extLst>
              <a:ext uri="{FF2B5EF4-FFF2-40B4-BE49-F238E27FC236}">
                <a16:creationId xmlns:a16="http://schemas.microsoft.com/office/drawing/2014/main" id="{39CA0B7D-3FA4-284D-91A9-8DEB7748104A}"/>
              </a:ext>
            </a:extLst>
          </p:cNvPr>
          <p:cNvSpPr>
            <a:spLocks noGrp="1"/>
          </p:cNvSpPr>
          <p:nvPr>
            <p:ph type="body" sz="quarter" idx="22" hasCustomPrompt="1"/>
          </p:nvPr>
        </p:nvSpPr>
        <p:spPr>
          <a:xfrm>
            <a:off x="6151900" y="3673943"/>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
        <p:nvSpPr>
          <p:cNvPr id="31" name="Picture Placeholder 8">
            <a:extLst>
              <a:ext uri="{FF2B5EF4-FFF2-40B4-BE49-F238E27FC236}">
                <a16:creationId xmlns:a16="http://schemas.microsoft.com/office/drawing/2014/main" id="{9B8A93CA-8938-664E-A4CC-9BB3FE98245B}"/>
              </a:ext>
            </a:extLst>
          </p:cNvPr>
          <p:cNvSpPr>
            <a:spLocks noGrp="1"/>
          </p:cNvSpPr>
          <p:nvPr>
            <p:ph type="pic" sz="quarter" idx="23"/>
          </p:nvPr>
        </p:nvSpPr>
        <p:spPr>
          <a:xfrm>
            <a:off x="8415102" y="3673943"/>
            <a:ext cx="1733550" cy="1733550"/>
          </a:xfrm>
        </p:spPr>
        <p:txBody>
          <a:bodyPr anchor="ctr">
            <a:normAutofit/>
          </a:bodyPr>
          <a:lstStyle>
            <a:lvl1pPr marL="0" indent="0" algn="ctr">
              <a:buNone/>
              <a:defRPr sz="1200"/>
            </a:lvl1pPr>
          </a:lstStyle>
          <a:p>
            <a:endParaRPr lang="en-GB"/>
          </a:p>
        </p:txBody>
      </p:sp>
      <p:sp>
        <p:nvSpPr>
          <p:cNvPr id="32" name="Text Placeholder 10">
            <a:extLst>
              <a:ext uri="{FF2B5EF4-FFF2-40B4-BE49-F238E27FC236}">
                <a16:creationId xmlns:a16="http://schemas.microsoft.com/office/drawing/2014/main" id="{44DDD62C-EFA2-F543-A265-BD9713CD628A}"/>
              </a:ext>
            </a:extLst>
          </p:cNvPr>
          <p:cNvSpPr>
            <a:spLocks noGrp="1"/>
          </p:cNvSpPr>
          <p:nvPr>
            <p:ph type="body" sz="quarter" idx="24" hasCustomPrompt="1"/>
          </p:nvPr>
        </p:nvSpPr>
        <p:spPr>
          <a:xfrm>
            <a:off x="10148652" y="3673943"/>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Tree>
    <p:extLst>
      <p:ext uri="{BB962C8B-B14F-4D97-AF65-F5344CB8AC3E}">
        <p14:creationId xmlns:p14="http://schemas.microsoft.com/office/powerpoint/2010/main" val="39619318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BAF727-9CD9-BC4D-BC7C-52823FEBE7E0}"/>
              </a:ext>
            </a:extLst>
          </p:cNvPr>
          <p:cNvSpPr>
            <a:spLocks noGrp="1"/>
          </p:cNvSpPr>
          <p:nvPr>
            <p:ph type="dt" sz="half" idx="10"/>
          </p:nvPr>
        </p:nvSpPr>
        <p:spPr/>
        <p:txBody>
          <a:bodyPr/>
          <a:lstStyle/>
          <a:p>
            <a:fld id="{5F366BF2-B8DC-594A-A066-A40CEF1910DD}" type="datetime1">
              <a:rPr lang="en-GB" smtClean="0"/>
              <a:t>04/07/2024</a:t>
            </a:fld>
            <a:endParaRPr lang="en-GB"/>
          </a:p>
        </p:txBody>
      </p:sp>
      <p:sp>
        <p:nvSpPr>
          <p:cNvPr id="3" name="Footer Placeholder 2">
            <a:extLst>
              <a:ext uri="{FF2B5EF4-FFF2-40B4-BE49-F238E27FC236}">
                <a16:creationId xmlns:a16="http://schemas.microsoft.com/office/drawing/2014/main" id="{53F39CA4-991B-2A4E-8264-2063987376E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46E83C0-8193-684C-9732-9F570DA50ADF}"/>
              </a:ext>
            </a:extLst>
          </p:cNvPr>
          <p:cNvSpPr>
            <a:spLocks noGrp="1"/>
          </p:cNvSpPr>
          <p:nvPr>
            <p:ph type="sldNum" sz="quarter" idx="12"/>
          </p:nvPr>
        </p:nvSpPr>
        <p:spPr/>
        <p:txBody>
          <a:bodyPr/>
          <a:lstStyle/>
          <a:p>
            <a:fld id="{223C8A1D-C690-374A-BBAF-BE150B79E8D3}" type="slidenum">
              <a:rPr lang="en-GB" smtClean="0"/>
              <a:t>‹#›</a:t>
            </a:fld>
            <a:endParaRPr lang="en-GB"/>
          </a:p>
        </p:txBody>
      </p:sp>
    </p:spTree>
    <p:extLst>
      <p:ext uri="{BB962C8B-B14F-4D97-AF65-F5344CB8AC3E}">
        <p14:creationId xmlns:p14="http://schemas.microsoft.com/office/powerpoint/2010/main" val="41838696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962400-6D40-C440-BFDF-7221724C6AE6}"/>
              </a:ext>
            </a:extLst>
          </p:cNvPr>
          <p:cNvSpPr>
            <a:spLocks noGrp="1"/>
          </p:cNvSpPr>
          <p:nvPr>
            <p:ph idx="1"/>
          </p:nvPr>
        </p:nvSpPr>
        <p:spPr>
          <a:xfrm>
            <a:off x="5183188" y="987425"/>
            <a:ext cx="6699014" cy="5222875"/>
          </a:xfrm>
        </p:spPr>
        <p:txBody>
          <a:bodyPr lIns="0" tIns="0" rIns="0" bIns="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48A8BDB1-01A6-D74A-AFA7-9D45F901558F}"/>
              </a:ext>
            </a:extLst>
          </p:cNvPr>
          <p:cNvSpPr>
            <a:spLocks noGrp="1"/>
          </p:cNvSpPr>
          <p:nvPr>
            <p:ph type="body" sz="half" idx="2"/>
          </p:nvPr>
        </p:nvSpPr>
        <p:spPr>
          <a:xfrm>
            <a:off x="309798" y="987425"/>
            <a:ext cx="4462227" cy="5154705"/>
          </a:xfrm>
        </p:spPr>
        <p:txBody>
          <a:bodyPr lIns="0" tIns="0" rIns="0" bIns="0">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55E0076-8B2F-A848-8811-70961D99E4BC}"/>
              </a:ext>
            </a:extLst>
          </p:cNvPr>
          <p:cNvSpPr>
            <a:spLocks noGrp="1"/>
          </p:cNvSpPr>
          <p:nvPr>
            <p:ph type="dt" sz="half" idx="10"/>
          </p:nvPr>
        </p:nvSpPr>
        <p:spPr/>
        <p:txBody>
          <a:bodyPr/>
          <a:lstStyle/>
          <a:p>
            <a:fld id="{32B7F309-9A78-414E-90BF-A8D1DBE0D2CC}" type="datetime1">
              <a:rPr lang="en-GB" smtClean="0"/>
              <a:t>04/07/2024</a:t>
            </a:fld>
            <a:endParaRPr lang="en-GB"/>
          </a:p>
        </p:txBody>
      </p:sp>
      <p:sp>
        <p:nvSpPr>
          <p:cNvPr id="6" name="Footer Placeholder 5">
            <a:extLst>
              <a:ext uri="{FF2B5EF4-FFF2-40B4-BE49-F238E27FC236}">
                <a16:creationId xmlns:a16="http://schemas.microsoft.com/office/drawing/2014/main" id="{7A200824-FE70-AB4B-99AC-3A3B9279E93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4348B9-52FF-4346-AE1B-368F75E0A480}"/>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8" name="Title 7">
            <a:extLst>
              <a:ext uri="{FF2B5EF4-FFF2-40B4-BE49-F238E27FC236}">
                <a16:creationId xmlns:a16="http://schemas.microsoft.com/office/drawing/2014/main" id="{24426294-6EB9-6743-8DB9-656810FE29CF}"/>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28947919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C590C5F-2AE4-B74A-9EA9-07E16363A9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BB5A8B5-07AC-DE42-847D-71C14379AB63}"/>
              </a:ext>
            </a:extLst>
          </p:cNvPr>
          <p:cNvSpPr>
            <a:spLocks noGrp="1"/>
          </p:cNvSpPr>
          <p:nvPr>
            <p:ph type="body" sz="half" idx="2"/>
          </p:nvPr>
        </p:nvSpPr>
        <p:spPr>
          <a:xfrm>
            <a:off x="309798" y="987425"/>
            <a:ext cx="4462227" cy="4881563"/>
          </a:xfrm>
        </p:spPr>
        <p:txBody>
          <a:bodyPr lIns="0" tIns="0" rIns="0" bIns="0">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AADEE1-76CC-284D-BD86-4C3847731260}"/>
              </a:ext>
            </a:extLst>
          </p:cNvPr>
          <p:cNvSpPr>
            <a:spLocks noGrp="1"/>
          </p:cNvSpPr>
          <p:nvPr>
            <p:ph type="dt" sz="half" idx="10"/>
          </p:nvPr>
        </p:nvSpPr>
        <p:spPr/>
        <p:txBody>
          <a:bodyPr/>
          <a:lstStyle/>
          <a:p>
            <a:fld id="{D634B2A3-02A8-1C42-8057-79BA64AFF0A9}" type="datetime1">
              <a:rPr lang="en-GB" smtClean="0"/>
              <a:t>04/07/2024</a:t>
            </a:fld>
            <a:endParaRPr lang="en-GB"/>
          </a:p>
        </p:txBody>
      </p:sp>
      <p:sp>
        <p:nvSpPr>
          <p:cNvPr id="6" name="Footer Placeholder 5">
            <a:extLst>
              <a:ext uri="{FF2B5EF4-FFF2-40B4-BE49-F238E27FC236}">
                <a16:creationId xmlns:a16="http://schemas.microsoft.com/office/drawing/2014/main" id="{66048DD7-1C29-B549-A858-21DEC164A1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1E3E8B-78FC-6F47-A5D9-23FF168B97AE}"/>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8" name="Title 7">
            <a:extLst>
              <a:ext uri="{FF2B5EF4-FFF2-40B4-BE49-F238E27FC236}">
                <a16:creationId xmlns:a16="http://schemas.microsoft.com/office/drawing/2014/main" id="{4F26AA9F-8A21-D647-800C-D530850CAE07}"/>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42794088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E963F-1113-B749-8699-9E7479C69296}"/>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10215747-6A72-414D-B8FE-FD8CB71D0E8B}"/>
              </a:ext>
            </a:extLst>
          </p:cNvPr>
          <p:cNvSpPr>
            <a:spLocks noGrp="1"/>
          </p:cNvSpPr>
          <p:nvPr>
            <p:ph type="dt" sz="half" idx="10"/>
          </p:nvPr>
        </p:nvSpPr>
        <p:spPr/>
        <p:txBody>
          <a:bodyPr/>
          <a:lstStyle/>
          <a:p>
            <a:fld id="{9C72A760-8D58-774E-B6FB-EBB934DB7554}" type="datetime1">
              <a:rPr lang="en-GB" smtClean="0"/>
              <a:t>04/07/2024</a:t>
            </a:fld>
            <a:endParaRPr lang="en-GB"/>
          </a:p>
        </p:txBody>
      </p:sp>
      <p:sp>
        <p:nvSpPr>
          <p:cNvPr id="4" name="Footer Placeholder 3">
            <a:extLst>
              <a:ext uri="{FF2B5EF4-FFF2-40B4-BE49-F238E27FC236}">
                <a16:creationId xmlns:a16="http://schemas.microsoft.com/office/drawing/2014/main" id="{73F25DBD-D389-6242-BE69-3BEE9F59AD4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BDC0048-80D0-B840-B9F8-15698FE971EF}"/>
              </a:ext>
            </a:extLst>
          </p:cNvPr>
          <p:cNvSpPr>
            <a:spLocks noGrp="1"/>
          </p:cNvSpPr>
          <p:nvPr>
            <p:ph type="sldNum" sz="quarter" idx="12"/>
          </p:nvPr>
        </p:nvSpPr>
        <p:spPr/>
        <p:txBody>
          <a:bodyPr/>
          <a:lstStyle/>
          <a:p>
            <a:fld id="{223C8A1D-C690-374A-BBAF-BE150B79E8D3}" type="slidenum">
              <a:rPr lang="en-GB" smtClean="0"/>
              <a:pPr/>
              <a:t>‹#›</a:t>
            </a:fld>
            <a:endParaRPr lang="en-GB"/>
          </a:p>
        </p:txBody>
      </p:sp>
    </p:spTree>
    <p:extLst>
      <p:ext uri="{BB962C8B-B14F-4D97-AF65-F5344CB8AC3E}">
        <p14:creationId xmlns:p14="http://schemas.microsoft.com/office/powerpoint/2010/main" val="3884547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624421" y="1527578"/>
            <a:ext cx="10957983" cy="833562"/>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Placeholder 1">
            <a:extLst>
              <a:ext uri="{FF2B5EF4-FFF2-40B4-BE49-F238E27FC236}">
                <a16:creationId xmlns:a16="http://schemas.microsoft.com/office/drawing/2014/main" id="{49B80C47-4858-A343-9DA9-4D332ED126EC}"/>
              </a:ext>
            </a:extLst>
          </p:cNvPr>
          <p:cNvSpPr>
            <a:spLocks noGrp="1"/>
          </p:cNvSpPr>
          <p:nvPr>
            <p:ph type="title"/>
          </p:nvPr>
        </p:nvSpPr>
        <p:spPr>
          <a:xfrm>
            <a:off x="540000" y="360000"/>
            <a:ext cx="10795475" cy="972000"/>
          </a:xfrm>
          <a:prstGeom prst="rect">
            <a:avLst/>
          </a:prstGeom>
        </p:spPr>
        <p:txBody>
          <a:bodyPr vert="horz" lIns="0" tIns="0" rIns="0" bIns="0" rtlCol="0" anchor="t" anchorCtr="0">
            <a:noAutofit/>
          </a:bodyPr>
          <a:lstStyle/>
          <a:p>
            <a:r>
              <a:rPr lang="en-US"/>
              <a:t>Click to edit Master title style</a:t>
            </a:r>
          </a:p>
        </p:txBody>
      </p:sp>
      <p:sp>
        <p:nvSpPr>
          <p:cNvPr id="11" name="Footer Placeholder 4">
            <a:extLst>
              <a:ext uri="{FF2B5EF4-FFF2-40B4-BE49-F238E27FC236}">
                <a16:creationId xmlns:a16="http://schemas.microsoft.com/office/drawing/2014/main" id="{4BF1FB22-C3AC-FA4D-AF73-AAF292D1FCCC}"/>
              </a:ext>
            </a:extLst>
          </p:cNvPr>
          <p:cNvSpPr>
            <a:spLocks noGrp="1"/>
          </p:cNvSpPr>
          <p:nvPr>
            <p:ph type="ftr" sz="quarter" idx="3"/>
          </p:nvPr>
        </p:nvSpPr>
        <p:spPr>
          <a:xfrm>
            <a:off x="110766" y="6680073"/>
            <a:ext cx="3420000" cy="152654"/>
          </a:xfrm>
          <a:prstGeom prst="rect">
            <a:avLst/>
          </a:prstGeom>
        </p:spPr>
        <p:txBody>
          <a:bodyPr vert="horz" lIns="0" tIns="0" rIns="0" bIns="45720" rtlCol="0" anchor="t" anchorCtr="0"/>
          <a:lstStyle>
            <a:lvl1pPr algn="l">
              <a:defRPr sz="900">
                <a:solidFill>
                  <a:schemeClr val="bg1"/>
                </a:solidFill>
              </a:defRPr>
            </a:lvl1pPr>
          </a:lstStyle>
          <a:p>
            <a:endParaRPr lang="en-US"/>
          </a:p>
        </p:txBody>
      </p:sp>
    </p:spTree>
    <p:extLst>
      <p:ext uri="{BB962C8B-B14F-4D97-AF65-F5344CB8AC3E}">
        <p14:creationId xmlns:p14="http://schemas.microsoft.com/office/powerpoint/2010/main" val="153921046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Red">
    <p:bg>
      <p:bgPr>
        <a:solidFill>
          <a:schemeClr val="accent2"/>
        </a:solidFill>
        <a:effectLst/>
      </p:bgPr>
    </p:bg>
    <p:spTree>
      <p:nvGrpSpPr>
        <p:cNvPr id="1" name=""/>
        <p:cNvGrpSpPr/>
        <p:nvPr/>
      </p:nvGrpSpPr>
      <p:grpSpPr>
        <a:xfrm>
          <a:off x="0" y="0"/>
          <a:ext cx="0" cy="0"/>
          <a:chOff x="0" y="0"/>
          <a:chExt cx="0" cy="0"/>
        </a:xfrm>
      </p:grpSpPr>
      <p:sp>
        <p:nvSpPr>
          <p:cNvPr id="77" name="object 22">
            <a:extLst>
              <a:ext uri="{FF2B5EF4-FFF2-40B4-BE49-F238E27FC236}">
                <a16:creationId xmlns:a16="http://schemas.microsoft.com/office/drawing/2014/main" id="{3A812725-A765-7446-935C-AF297F7BBBE0}"/>
              </a:ext>
            </a:extLst>
          </p:cNvPr>
          <p:cNvSpPr txBox="1">
            <a:spLocks noGrp="1"/>
          </p:cNvSpPr>
          <p:nvPr>
            <p:ph type="title" hasCustomPrompt="1"/>
          </p:nvPr>
        </p:nvSpPr>
        <p:spPr>
          <a:xfrm>
            <a:off x="309796" y="3016434"/>
            <a:ext cx="11557369" cy="2563814"/>
          </a:xfrm>
          <a:prstGeom prst="rect">
            <a:avLst/>
          </a:prstGeom>
        </p:spPr>
        <p:txBody>
          <a:bodyPr vert="horz" wrap="square" lIns="0" tIns="0" rIns="0" bIns="0" rtlCol="0" anchor="t">
            <a:noAutofit/>
          </a:bodyPr>
          <a:lstStyle>
            <a:lvl1pPr>
              <a:defRPr sz="6000" baseline="0">
                <a:solidFill>
                  <a:schemeClr val="bg2"/>
                </a:solidFill>
              </a:defRPr>
            </a:lvl1pPr>
          </a:lstStyle>
          <a:p>
            <a:pPr marL="7702" marR="3081">
              <a:lnSpc>
                <a:spcPts val="6501"/>
              </a:lnSpc>
              <a:spcBef>
                <a:spcPts val="819"/>
              </a:spcBef>
            </a:pPr>
            <a:r>
              <a:rPr lang="en-GB" sz="6004" spc="-76"/>
              <a:t>Presentation title</a:t>
            </a:r>
            <a:endParaRPr sz="6004"/>
          </a:p>
        </p:txBody>
      </p:sp>
      <p:sp>
        <p:nvSpPr>
          <p:cNvPr id="78" name="object 23">
            <a:extLst>
              <a:ext uri="{FF2B5EF4-FFF2-40B4-BE49-F238E27FC236}">
                <a16:creationId xmlns:a16="http://schemas.microsoft.com/office/drawing/2014/main" id="{9627D275-D64E-B04D-A318-D4A3D7DD6792}"/>
              </a:ext>
            </a:extLst>
          </p:cNvPr>
          <p:cNvSpPr/>
          <p:nvPr userDrawn="1"/>
        </p:nvSpPr>
        <p:spPr>
          <a:xfrm>
            <a:off x="317500" y="3016434"/>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79" name="object 24">
            <a:extLst>
              <a:ext uri="{FF2B5EF4-FFF2-40B4-BE49-F238E27FC236}">
                <a16:creationId xmlns:a16="http://schemas.microsoft.com/office/drawing/2014/main" id="{E7AFC72E-D21F-BB49-901B-34CE37001F0B}"/>
              </a:ext>
            </a:extLst>
          </p:cNvPr>
          <p:cNvSpPr/>
          <p:nvPr userDrawn="1"/>
        </p:nvSpPr>
        <p:spPr>
          <a:xfrm>
            <a:off x="317500" y="5659541"/>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6" name="Date Placeholder 5">
            <a:extLst>
              <a:ext uri="{FF2B5EF4-FFF2-40B4-BE49-F238E27FC236}">
                <a16:creationId xmlns:a16="http://schemas.microsoft.com/office/drawing/2014/main" id="{D194FBB1-9994-594D-B4FE-5C838120BBDC}"/>
              </a:ext>
            </a:extLst>
          </p:cNvPr>
          <p:cNvSpPr>
            <a:spLocks noGrp="1"/>
          </p:cNvSpPr>
          <p:nvPr>
            <p:ph type="dt" sz="half" idx="10"/>
          </p:nvPr>
        </p:nvSpPr>
        <p:spPr>
          <a:xfrm>
            <a:off x="309797" y="6183199"/>
            <a:ext cx="1252304" cy="359904"/>
          </a:xfrm>
        </p:spPr>
        <p:txBody>
          <a:bodyPr lIns="0" tIns="0" rIns="0" bIns="0" anchor="t"/>
          <a:lstStyle>
            <a:lvl1pPr marL="7702" algn="l" defTabSz="914400" rtl="0" eaLnBrk="1" latinLnBrk="0" hangingPunct="1">
              <a:defRPr lang="en-GB" sz="1243" kern="1200" spc="-36" smtClean="0">
                <a:solidFill>
                  <a:srgbClr val="FFFFFF"/>
                </a:solidFill>
                <a:latin typeface="Arial"/>
                <a:ea typeface="+mn-ea"/>
                <a:cs typeface="Arial"/>
              </a:defRPr>
            </a:lvl1pPr>
          </a:lstStyle>
          <a:p>
            <a:fld id="{2352E7D6-A717-D540-88DD-D0A9FC54BAB2}" type="datetime1">
              <a:rPr lang="en-GB" smtClean="0"/>
              <a:t>04/07/2024</a:t>
            </a:fld>
            <a:endParaRPr lang="en-GB"/>
          </a:p>
        </p:txBody>
      </p:sp>
      <p:sp>
        <p:nvSpPr>
          <p:cNvPr id="84" name="Text Placeholder 83">
            <a:extLst>
              <a:ext uri="{FF2B5EF4-FFF2-40B4-BE49-F238E27FC236}">
                <a16:creationId xmlns:a16="http://schemas.microsoft.com/office/drawing/2014/main" id="{E525535E-EFCC-0B41-851E-9EBA858A3EF1}"/>
              </a:ext>
            </a:extLst>
          </p:cNvPr>
          <p:cNvSpPr>
            <a:spLocks noGrp="1"/>
          </p:cNvSpPr>
          <p:nvPr>
            <p:ph type="body" sz="quarter" idx="11" hasCustomPrompt="1"/>
          </p:nvPr>
        </p:nvSpPr>
        <p:spPr>
          <a:xfrm>
            <a:off x="317500" y="5738809"/>
            <a:ext cx="7747000" cy="365122"/>
          </a:xfrm>
        </p:spPr>
        <p:txBody>
          <a:bodyPr lIns="0" tIns="0" rIns="0" bIns="0">
            <a:no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Subtitle</a:t>
            </a:r>
          </a:p>
        </p:txBody>
      </p:sp>
      <p:pic>
        <p:nvPicPr>
          <p:cNvPr id="8" name="Graphic 7">
            <a:extLst>
              <a:ext uri="{FF2B5EF4-FFF2-40B4-BE49-F238E27FC236}">
                <a16:creationId xmlns:a16="http://schemas.microsoft.com/office/drawing/2014/main" id="{6D205522-6F34-EF4A-91EF-999D1914842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797" y="314898"/>
            <a:ext cx="2318400" cy="681462"/>
          </a:xfrm>
          <a:prstGeom prst="rect">
            <a:avLst/>
          </a:prstGeom>
        </p:spPr>
      </p:pic>
    </p:spTree>
    <p:extLst>
      <p:ext uri="{BB962C8B-B14F-4D97-AF65-F5344CB8AC3E}">
        <p14:creationId xmlns:p14="http://schemas.microsoft.com/office/powerpoint/2010/main" val="4253672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slide 1">
    <p:bg>
      <p:bgPr>
        <a:solidFill>
          <a:srgbClr val="00B4A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A220CDAC-79F9-4E49-8C07-03D6812EE1F5}"/>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89862B66-6391-664F-AE6E-16F90EF95CCC}" type="datetime1">
              <a:rPr lang="en-GB" smtClean="0"/>
              <a:t>04/07/2024</a:t>
            </a:fld>
            <a:endParaRPr lang="en-GB"/>
          </a:p>
        </p:txBody>
      </p:sp>
      <p:sp>
        <p:nvSpPr>
          <p:cNvPr id="5" name="Footer Placeholder 4">
            <a:extLst>
              <a:ext uri="{FF2B5EF4-FFF2-40B4-BE49-F238E27FC236}">
                <a16:creationId xmlns:a16="http://schemas.microsoft.com/office/drawing/2014/main" id="{895CAC75-984F-1E44-9B93-A04F26E9041A}"/>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6" name="Text Placeholder 42">
            <a:extLst>
              <a:ext uri="{FF2B5EF4-FFF2-40B4-BE49-F238E27FC236}">
                <a16:creationId xmlns:a16="http://schemas.microsoft.com/office/drawing/2014/main" id="{8BC991BD-74D8-7F44-B301-1AA020A957E2}"/>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74726" y="772020"/>
            <a:ext cx="6109358" cy="6109358"/>
          </a:xfrm>
          <a:prstGeom prst="rect">
            <a:avLst/>
          </a:prstGeom>
        </p:spPr>
      </p:pic>
      <p:pic>
        <p:nvPicPr>
          <p:cNvPr id="13" name="Graphic 12">
            <a:extLst>
              <a:ext uri="{FF2B5EF4-FFF2-40B4-BE49-F238E27FC236}">
                <a16:creationId xmlns:a16="http://schemas.microsoft.com/office/drawing/2014/main" id="{C303A5B5-3360-0C4A-A5F5-266CDCCD41D3}"/>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1529259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lide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7" name="Freeform 76">
            <a:extLst>
              <a:ext uri="{FF2B5EF4-FFF2-40B4-BE49-F238E27FC236}">
                <a16:creationId xmlns:a16="http://schemas.microsoft.com/office/drawing/2014/main" id="{2B950231-5F5C-FF4B-814E-D0021BF25388}"/>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a:p>
        </p:txBody>
      </p:sp>
      <p:sp>
        <p:nvSpPr>
          <p:cNvPr id="78" name="Date Placeholder 3">
            <a:extLst>
              <a:ext uri="{FF2B5EF4-FFF2-40B4-BE49-F238E27FC236}">
                <a16:creationId xmlns:a16="http://schemas.microsoft.com/office/drawing/2014/main" id="{6894AD6D-C7D4-BE42-9291-4FFACE142DFB}"/>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C5F40569-7EAF-4140-8C31-D9879D43A70E}" type="datetime1">
              <a:rPr lang="en-GB" smtClean="0"/>
              <a:t>04/07/2024</a:t>
            </a:fld>
            <a:endParaRPr lang="en-GB"/>
          </a:p>
        </p:txBody>
      </p:sp>
      <p:sp>
        <p:nvSpPr>
          <p:cNvPr id="79" name="Footer Placeholder 4">
            <a:extLst>
              <a:ext uri="{FF2B5EF4-FFF2-40B4-BE49-F238E27FC236}">
                <a16:creationId xmlns:a16="http://schemas.microsoft.com/office/drawing/2014/main" id="{87A5C4AB-9B99-5449-AB39-A0CBA439031A}"/>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81" name="Text Placeholder 42">
            <a:extLst>
              <a:ext uri="{FF2B5EF4-FFF2-40B4-BE49-F238E27FC236}">
                <a16:creationId xmlns:a16="http://schemas.microsoft.com/office/drawing/2014/main" id="{26A11E91-7A1D-BE49-9E30-ACFD5B1B3DB9}"/>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99209" y="772020"/>
            <a:ext cx="5869858" cy="5869858"/>
          </a:xfrm>
          <a:prstGeom prst="rect">
            <a:avLst/>
          </a:prstGeom>
        </p:spPr>
      </p:pic>
      <p:pic>
        <p:nvPicPr>
          <p:cNvPr id="13" name="Graphic 12">
            <a:extLst>
              <a:ext uri="{FF2B5EF4-FFF2-40B4-BE49-F238E27FC236}">
                <a16:creationId xmlns:a16="http://schemas.microsoft.com/office/drawing/2014/main" id="{8212CBC1-9283-1C46-A636-76A36B200576}"/>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4264199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lide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a:p>
        </p:txBody>
      </p:sp>
      <p:sp>
        <p:nvSpPr>
          <p:cNvPr id="77" name="Date Placeholder 3">
            <a:extLst>
              <a:ext uri="{FF2B5EF4-FFF2-40B4-BE49-F238E27FC236}">
                <a16:creationId xmlns:a16="http://schemas.microsoft.com/office/drawing/2014/main" id="{3A696D3B-5C80-1547-8954-C7BDB754A58B}"/>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F9944797-CA36-A54E-9242-208F8D0FC215}" type="datetime1">
              <a:rPr lang="en-GB" smtClean="0"/>
              <a:t>04/07/2024</a:t>
            </a:fld>
            <a:endParaRPr lang="en-GB"/>
          </a:p>
        </p:txBody>
      </p:sp>
      <p:sp>
        <p:nvSpPr>
          <p:cNvPr id="78" name="Footer Placeholder 4">
            <a:extLst>
              <a:ext uri="{FF2B5EF4-FFF2-40B4-BE49-F238E27FC236}">
                <a16:creationId xmlns:a16="http://schemas.microsoft.com/office/drawing/2014/main" id="{45EE5062-5412-9A42-8E66-218332A1B07B}"/>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80" name="Text Placeholder 42">
            <a:extLst>
              <a:ext uri="{FF2B5EF4-FFF2-40B4-BE49-F238E27FC236}">
                <a16:creationId xmlns:a16="http://schemas.microsoft.com/office/drawing/2014/main" id="{53BBB0DA-1CF9-AB41-BFEE-62F51805E222}"/>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15653" y="772020"/>
            <a:ext cx="6076347" cy="6076347"/>
          </a:xfrm>
          <a:prstGeom prst="rect">
            <a:avLst/>
          </a:prstGeom>
        </p:spPr>
      </p:pic>
      <p:pic>
        <p:nvPicPr>
          <p:cNvPr id="13" name="Graphic 12">
            <a:extLst>
              <a:ext uri="{FF2B5EF4-FFF2-40B4-BE49-F238E27FC236}">
                <a16:creationId xmlns:a16="http://schemas.microsoft.com/office/drawing/2014/main" id="{5D9CCE70-A690-0743-B9C2-9648DEA264EF}"/>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511707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lide 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a:p>
        </p:txBody>
      </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6082642" y="703535"/>
            <a:ext cx="6109358" cy="6154220"/>
          </a:xfrm>
        </p:spPr>
        <p:txBody>
          <a:bodyPr anchor="ctr"/>
          <a:lstStyle>
            <a:lvl1pPr algn="ctr">
              <a:defRPr/>
            </a:lvl1pPr>
          </a:lstStyle>
          <a:p>
            <a:endParaRPr lang="en-GB"/>
          </a:p>
        </p:txBody>
      </p:sp>
      <p:sp>
        <p:nvSpPr>
          <p:cNvPr id="12" name="Date Placeholder 3">
            <a:extLst>
              <a:ext uri="{FF2B5EF4-FFF2-40B4-BE49-F238E27FC236}">
                <a16:creationId xmlns:a16="http://schemas.microsoft.com/office/drawing/2014/main" id="{5D75D81D-9C6D-8141-843D-120FB3E55A41}"/>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77BE763C-7FED-244E-82A4-C21B4BA472EC}" type="datetime1">
              <a:rPr lang="en-GB" smtClean="0"/>
              <a:t>04/07/2024</a:t>
            </a:fld>
            <a:endParaRPr lang="en-GB"/>
          </a:p>
        </p:txBody>
      </p:sp>
      <p:sp>
        <p:nvSpPr>
          <p:cNvPr id="13" name="Footer Placeholder 4">
            <a:extLst>
              <a:ext uri="{FF2B5EF4-FFF2-40B4-BE49-F238E27FC236}">
                <a16:creationId xmlns:a16="http://schemas.microsoft.com/office/drawing/2014/main" id="{D2EBBB99-4D25-B146-A988-FAD44B184B20}"/>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5" name="Text Placeholder 42">
            <a:extLst>
              <a:ext uri="{FF2B5EF4-FFF2-40B4-BE49-F238E27FC236}">
                <a16:creationId xmlns:a16="http://schemas.microsoft.com/office/drawing/2014/main" id="{80D32C0E-EFEF-3C4A-8036-5592C7869C52}"/>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pic>
        <p:nvPicPr>
          <p:cNvPr id="14" name="Graphic 13">
            <a:extLst>
              <a:ext uri="{FF2B5EF4-FFF2-40B4-BE49-F238E27FC236}">
                <a16:creationId xmlns:a16="http://schemas.microsoft.com/office/drawing/2014/main" id="{F45A6211-4265-D046-832C-07CC52C997A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4158523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Slide 5">
    <p:bg>
      <p:bgPr>
        <a:solidFill>
          <a:srgbClr val="00B4A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a:p>
        </p:txBody>
      </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6082642" y="703535"/>
            <a:ext cx="6109358" cy="6154220"/>
          </a:xfrm>
        </p:spPr>
        <p:txBody>
          <a:bodyPr anchor="ctr"/>
          <a:lstStyle>
            <a:lvl1pPr algn="ctr">
              <a:defRPr/>
            </a:lvl1pPr>
          </a:lstStyle>
          <a:p>
            <a:endParaRPr lang="en-GB"/>
          </a:p>
        </p:txBody>
      </p:sp>
      <p:sp>
        <p:nvSpPr>
          <p:cNvPr id="12" name="Date Placeholder 3">
            <a:extLst>
              <a:ext uri="{FF2B5EF4-FFF2-40B4-BE49-F238E27FC236}">
                <a16:creationId xmlns:a16="http://schemas.microsoft.com/office/drawing/2014/main" id="{5D75D81D-9C6D-8141-843D-120FB3E55A41}"/>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D9953351-230A-B447-9CE4-8AD88F06B66E}" type="datetime1">
              <a:rPr lang="en-GB" smtClean="0"/>
              <a:t>04/07/2024</a:t>
            </a:fld>
            <a:endParaRPr lang="en-GB"/>
          </a:p>
        </p:txBody>
      </p:sp>
      <p:sp>
        <p:nvSpPr>
          <p:cNvPr id="13" name="Footer Placeholder 4">
            <a:extLst>
              <a:ext uri="{FF2B5EF4-FFF2-40B4-BE49-F238E27FC236}">
                <a16:creationId xmlns:a16="http://schemas.microsoft.com/office/drawing/2014/main" id="{D2EBBB99-4D25-B146-A988-FAD44B184B20}"/>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5" name="Text Placeholder 42">
            <a:extLst>
              <a:ext uri="{FF2B5EF4-FFF2-40B4-BE49-F238E27FC236}">
                <a16:creationId xmlns:a16="http://schemas.microsoft.com/office/drawing/2014/main" id="{80D32C0E-EFEF-3C4A-8036-5592C7869C52}"/>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pic>
        <p:nvPicPr>
          <p:cNvPr id="14" name="Graphic 13">
            <a:extLst>
              <a:ext uri="{FF2B5EF4-FFF2-40B4-BE49-F238E27FC236}">
                <a16:creationId xmlns:a16="http://schemas.microsoft.com/office/drawing/2014/main" id="{98A69987-F7CA-B44F-ABAE-2E069FDE4FF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140863368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B400DB-B5C0-A043-BB71-790D59106CA7}"/>
              </a:ext>
            </a:extLst>
          </p:cNvPr>
          <p:cNvGrpSpPr/>
          <p:nvPr userDrawn="1"/>
        </p:nvGrpSpPr>
        <p:grpSpPr>
          <a:xfrm>
            <a:off x="0" y="305303"/>
            <a:ext cx="12192000" cy="398477"/>
            <a:chOff x="4538444" y="318053"/>
            <a:chExt cx="2709644" cy="398477"/>
          </a:xfrm>
        </p:grpSpPr>
        <p:cxnSp>
          <p:nvCxnSpPr>
            <p:cNvPr id="19" name="Straight Connector 18">
              <a:extLst>
                <a:ext uri="{FF2B5EF4-FFF2-40B4-BE49-F238E27FC236}">
                  <a16:creationId xmlns:a16="http://schemas.microsoft.com/office/drawing/2014/main" id="{42C6D31E-9EF5-DE4A-B7ED-93A282EFC0CC}"/>
                </a:ext>
              </a:extLst>
            </p:cNvPr>
            <p:cNvCxnSpPr/>
            <p:nvPr userDrawn="1"/>
          </p:nvCxnSpPr>
          <p:spPr>
            <a:xfrm>
              <a:off x="4538444" y="318053"/>
              <a:ext cx="270964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876258C-AB7A-5648-A79F-BEE0EDBEA7C4}"/>
                </a:ext>
              </a:extLst>
            </p:cNvPr>
            <p:cNvCxnSpPr/>
            <p:nvPr userDrawn="1"/>
          </p:nvCxnSpPr>
          <p:spPr>
            <a:xfrm>
              <a:off x="4538444" y="716530"/>
              <a:ext cx="270964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Placeholder 1">
            <a:extLst>
              <a:ext uri="{FF2B5EF4-FFF2-40B4-BE49-F238E27FC236}">
                <a16:creationId xmlns:a16="http://schemas.microsoft.com/office/drawing/2014/main" id="{0D336530-6A5B-F848-B531-1E78891D7B24}"/>
              </a:ext>
            </a:extLst>
          </p:cNvPr>
          <p:cNvSpPr>
            <a:spLocks noGrp="1"/>
          </p:cNvSpPr>
          <p:nvPr>
            <p:ph type="title"/>
          </p:nvPr>
        </p:nvSpPr>
        <p:spPr>
          <a:xfrm>
            <a:off x="309798" y="400237"/>
            <a:ext cx="3624778" cy="208610"/>
          </a:xfrm>
          <a:prstGeom prst="rect">
            <a:avLst/>
          </a:prstGeom>
        </p:spPr>
        <p:txBody>
          <a:bodyPr vert="horz" lIns="0" tIns="0" rIns="0" bIns="0" rtlCol="0" anchor="ctr">
            <a:noAutofit/>
          </a:bodyPr>
          <a:lstStyle/>
          <a:p>
            <a:r>
              <a:rPr lang="en-GB"/>
              <a:t>Click to edit Master title style</a:t>
            </a:r>
          </a:p>
        </p:txBody>
      </p:sp>
      <p:sp>
        <p:nvSpPr>
          <p:cNvPr id="3" name="Text Placeholder 2">
            <a:extLst>
              <a:ext uri="{FF2B5EF4-FFF2-40B4-BE49-F238E27FC236}">
                <a16:creationId xmlns:a16="http://schemas.microsoft.com/office/drawing/2014/main" id="{169869F2-E028-3345-8990-DF58BF701219}"/>
              </a:ext>
            </a:extLst>
          </p:cNvPr>
          <p:cNvSpPr>
            <a:spLocks noGrp="1"/>
          </p:cNvSpPr>
          <p:nvPr>
            <p:ph type="body" idx="1"/>
          </p:nvPr>
        </p:nvSpPr>
        <p:spPr>
          <a:xfrm>
            <a:off x="309798" y="1825625"/>
            <a:ext cx="11572404"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00F16AD-C6DE-BA44-9299-0ED9DAE3F52D}"/>
              </a:ext>
            </a:extLst>
          </p:cNvPr>
          <p:cNvSpPr>
            <a:spLocks noGrp="1"/>
          </p:cNvSpPr>
          <p:nvPr>
            <p:ph type="dt" sz="half" idx="2"/>
          </p:nvPr>
        </p:nvSpPr>
        <p:spPr>
          <a:xfrm>
            <a:off x="1793160" y="6356350"/>
            <a:ext cx="1984375" cy="365125"/>
          </a:xfrm>
          <a:prstGeom prst="rect">
            <a:avLst/>
          </a:prstGeom>
        </p:spPr>
        <p:txBody>
          <a:bodyPr vert="horz" lIns="91440" tIns="45720" rIns="91440" bIns="45720" rtlCol="0" anchor="ctr"/>
          <a:lstStyle>
            <a:lvl1pPr algn="l">
              <a:defRPr sz="1150">
                <a:solidFill>
                  <a:schemeClr val="tx1"/>
                </a:solidFill>
              </a:defRPr>
            </a:lvl1pPr>
          </a:lstStyle>
          <a:p>
            <a:fld id="{C5905A1F-AEC5-DC43-A6C2-D11DE53DCE35}" type="datetime1">
              <a:rPr lang="en-GB" smtClean="0"/>
              <a:t>04/07/2024</a:t>
            </a:fld>
            <a:endParaRPr lang="en-GB"/>
          </a:p>
        </p:txBody>
      </p:sp>
      <p:sp>
        <p:nvSpPr>
          <p:cNvPr id="5" name="Footer Placeholder 4">
            <a:extLst>
              <a:ext uri="{FF2B5EF4-FFF2-40B4-BE49-F238E27FC236}">
                <a16:creationId xmlns:a16="http://schemas.microsoft.com/office/drawing/2014/main" id="{187A0821-B10C-6146-9AD5-0F4155C57236}"/>
              </a:ext>
            </a:extLst>
          </p:cNvPr>
          <p:cNvSpPr>
            <a:spLocks noGrp="1"/>
          </p:cNvSpPr>
          <p:nvPr>
            <p:ph type="ftr" sz="quarter" idx="3"/>
          </p:nvPr>
        </p:nvSpPr>
        <p:spPr>
          <a:xfrm>
            <a:off x="4038600" y="6337743"/>
            <a:ext cx="4114800" cy="365125"/>
          </a:xfrm>
          <a:prstGeom prst="rect">
            <a:avLst/>
          </a:prstGeom>
        </p:spPr>
        <p:txBody>
          <a:bodyPr vert="horz" lIns="91440" tIns="45720" rIns="91440" bIns="45720" rtlCol="0" anchor="ctr"/>
          <a:lstStyle>
            <a:lvl1pPr algn="ctr">
              <a:defRPr sz="115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2FEB6AF0-D802-5344-9D9B-24F0BF4F0FA7}"/>
              </a:ext>
            </a:extLst>
          </p:cNvPr>
          <p:cNvSpPr>
            <a:spLocks noGrp="1"/>
          </p:cNvSpPr>
          <p:nvPr>
            <p:ph type="sldNum" sz="quarter" idx="4"/>
          </p:nvPr>
        </p:nvSpPr>
        <p:spPr>
          <a:xfrm>
            <a:off x="9139002" y="6356350"/>
            <a:ext cx="2743200" cy="365125"/>
          </a:xfrm>
          <a:prstGeom prst="rect">
            <a:avLst/>
          </a:prstGeom>
        </p:spPr>
        <p:txBody>
          <a:bodyPr vert="horz" lIns="0" tIns="0" rIns="0" bIns="0" rtlCol="0" anchor="ctr"/>
          <a:lstStyle>
            <a:lvl1pPr algn="r">
              <a:defRPr sz="1150">
                <a:solidFill>
                  <a:schemeClr val="tx1"/>
                </a:solidFill>
              </a:defRPr>
            </a:lvl1pPr>
          </a:lstStyle>
          <a:p>
            <a:fld id="{223C8A1D-C690-374A-BBAF-BE150B79E8D3}" type="slidenum">
              <a:rPr lang="en-GB" smtClean="0"/>
              <a:pPr/>
              <a:t>‹#›</a:t>
            </a:fld>
            <a:endParaRPr lang="en-GB"/>
          </a:p>
        </p:txBody>
      </p:sp>
      <p:pic>
        <p:nvPicPr>
          <p:cNvPr id="11" name="Graphic 10">
            <a:extLst>
              <a:ext uri="{FF2B5EF4-FFF2-40B4-BE49-F238E27FC236}">
                <a16:creationId xmlns:a16="http://schemas.microsoft.com/office/drawing/2014/main" id="{D6B8404D-39F8-084D-824E-5630702531B2}"/>
              </a:ext>
            </a:extLst>
          </p:cNvPr>
          <p:cNvPicPr>
            <a:picLocks noChangeAspect="1"/>
          </p:cNvPicPr>
          <p:nvPr userDrawn="1"/>
        </p:nvPicPr>
        <p:blipFill>
          <a:blip r:embed="rId37">
            <a:extLst>
              <a:ext uri="{96DAC541-7B7A-43D3-8B79-37D633B846F1}">
                <asvg:svgBlip xmlns:asvg="http://schemas.microsoft.com/office/drawing/2016/SVG/main" r:embed="rId38"/>
              </a:ext>
            </a:extLst>
          </a:blip>
          <a:srcRect/>
          <a:stretch/>
        </p:blipFill>
        <p:spPr>
          <a:xfrm>
            <a:off x="102368" y="6301078"/>
            <a:ext cx="1491660" cy="438453"/>
          </a:xfrm>
          <a:prstGeom prst="rect">
            <a:avLst/>
          </a:prstGeom>
        </p:spPr>
      </p:pic>
    </p:spTree>
    <p:extLst>
      <p:ext uri="{BB962C8B-B14F-4D97-AF65-F5344CB8AC3E}">
        <p14:creationId xmlns:p14="http://schemas.microsoft.com/office/powerpoint/2010/main" val="10229220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Lst>
  <p:hf hdr="0" ftr="0" dt="0"/>
  <p:txStyles>
    <p:titleStyle>
      <a:lvl1pPr algn="l" defTabSz="914400" rtl="0" eaLnBrk="1" latinLnBrk="0" hangingPunct="1">
        <a:lnSpc>
          <a:spcPct val="90000"/>
        </a:lnSpc>
        <a:spcBef>
          <a:spcPct val="0"/>
        </a:spcBef>
        <a:buNone/>
        <a:defRPr lang="en-GB" sz="1300" kern="1200" spc="0" baseline="0" dirty="0" smtClean="0">
          <a:solidFill>
            <a:srgbClr val="051426"/>
          </a:solidFill>
          <a:latin typeface="Arial"/>
          <a:ea typeface="+mn-ea"/>
          <a:cs typeface="Arial"/>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6.xml"/><Relationship Id="rId5" Type="http://schemas.openxmlformats.org/officeDocument/2006/relationships/image" Target="../media/image11.sv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en.wikipedia.org/wiki/ISO_8601" TargetMode="External"/><Relationship Id="rId1" Type="http://schemas.openxmlformats.org/officeDocument/2006/relationships/slideLayout" Target="../slideLayouts/slideLayout26.xml"/><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6.xml"/><Relationship Id="rId4" Type="http://schemas.openxmlformats.org/officeDocument/2006/relationships/hyperlink" Target="https://mhhsprogramme.sharepoint.com/:b:/r/sites/Market-wideHalfHourlySettlement/WebinarPlaybacksReplan%20Slides%20and%20Recordings/MHHS%20Webinar%20Change%20of%20Supplier%20Process%20.pdf?csf=1&amp;web=1&amp;e=Yirti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69879-CB69-6049-A75F-4B4E969DD17C}"/>
              </a:ext>
            </a:extLst>
          </p:cNvPr>
          <p:cNvSpPr>
            <a:spLocks noGrp="1"/>
          </p:cNvSpPr>
          <p:nvPr>
            <p:ph type="title"/>
          </p:nvPr>
        </p:nvSpPr>
        <p:spPr/>
        <p:txBody>
          <a:bodyPr/>
          <a:lstStyle/>
          <a:p>
            <a:r>
              <a:rPr lang="en-US" dirty="0"/>
              <a:t>MHHS Guidance: </a:t>
            </a:r>
            <a:r>
              <a:rPr lang="en-US" dirty="0" err="1"/>
              <a:t>DateTime</a:t>
            </a:r>
            <a:r>
              <a:rPr lang="en-US" dirty="0"/>
              <a:t> Field</a:t>
            </a:r>
            <a:br>
              <a:rPr lang="en-US" dirty="0"/>
            </a:br>
            <a:r>
              <a:rPr lang="en-US" sz="2000" dirty="0"/>
              <a:t>Version 1.3</a:t>
            </a:r>
            <a:br>
              <a:rPr lang="en-US" sz="2000" dirty="0"/>
            </a:br>
            <a:endParaRPr lang="en-GB" sz="3000" dirty="0"/>
          </a:p>
        </p:txBody>
      </p:sp>
      <p:sp>
        <p:nvSpPr>
          <p:cNvPr id="6" name="TextBox 5">
            <a:extLst>
              <a:ext uri="{FF2B5EF4-FFF2-40B4-BE49-F238E27FC236}">
                <a16:creationId xmlns:a16="http://schemas.microsoft.com/office/drawing/2014/main" id="{73BF17D1-A5BC-1D0A-C972-8868D564E19F}"/>
              </a:ext>
            </a:extLst>
          </p:cNvPr>
          <p:cNvSpPr txBox="1"/>
          <p:nvPr/>
        </p:nvSpPr>
        <p:spPr>
          <a:xfrm>
            <a:off x="194044" y="5651463"/>
            <a:ext cx="6172200" cy="646331"/>
          </a:xfrm>
          <a:prstGeom prst="rect">
            <a:avLst/>
          </a:prstGeom>
          <a:noFill/>
        </p:spPr>
        <p:txBody>
          <a:bodyPr wrap="square">
            <a:spAutoFit/>
          </a:bodyPr>
          <a:lstStyle/>
          <a:p>
            <a:r>
              <a:rPr lang="en-GB" sz="1800" b="0" i="0" u="none" strike="noStrike" dirty="0">
                <a:solidFill>
                  <a:srgbClr val="FFFFFF"/>
                </a:solidFill>
                <a:effectLst/>
                <a:latin typeface="Arial" panose="020B0604020202020204" pitchFamily="34" charset="0"/>
              </a:rPr>
              <a:t>MHHS-DEL2860 </a:t>
            </a:r>
            <a:r>
              <a:rPr lang="en-GB" sz="1800" b="0" i="0" dirty="0">
                <a:solidFill>
                  <a:srgbClr val="000000"/>
                </a:solidFill>
                <a:effectLst/>
                <a:latin typeface="Arial" panose="020B0604020202020204" pitchFamily="34" charset="0"/>
              </a:rPr>
              <a:t>​</a:t>
            </a:r>
            <a:br>
              <a:rPr lang="en-GB" sz="1800" b="0" i="0" dirty="0">
                <a:solidFill>
                  <a:srgbClr val="000000"/>
                </a:solidFill>
                <a:effectLst/>
                <a:latin typeface="Arial" panose="020B0604020202020204" pitchFamily="34" charset="0"/>
              </a:rPr>
            </a:br>
            <a:r>
              <a:rPr lang="en-GB" sz="1800" b="0" i="0" u="none" strike="noStrike" dirty="0">
                <a:solidFill>
                  <a:srgbClr val="FFFFFF"/>
                </a:solidFill>
                <a:effectLst/>
                <a:latin typeface="Arial" panose="020B0604020202020204" pitchFamily="34" charset="0"/>
              </a:rPr>
              <a:t>July 2024</a:t>
            </a:r>
            <a:endParaRPr lang="en-GB" dirty="0"/>
          </a:p>
        </p:txBody>
      </p:sp>
    </p:spTree>
    <p:extLst>
      <p:ext uri="{BB962C8B-B14F-4D97-AF65-F5344CB8AC3E}">
        <p14:creationId xmlns:p14="http://schemas.microsoft.com/office/powerpoint/2010/main" val="4077866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78457-DDD9-520D-995B-A5593F37946F}"/>
              </a:ext>
            </a:extLst>
          </p:cNvPr>
          <p:cNvSpPr>
            <a:spLocks noGrp="1"/>
          </p:cNvSpPr>
          <p:nvPr>
            <p:ph type="title"/>
          </p:nvPr>
        </p:nvSpPr>
        <p:spPr/>
        <p:txBody>
          <a:bodyPr/>
          <a:lstStyle/>
          <a:p>
            <a:r>
              <a:rPr lang="en-GB" dirty="0"/>
              <a:t>MHHS Guidance </a:t>
            </a:r>
          </a:p>
        </p:txBody>
      </p:sp>
      <p:sp>
        <p:nvSpPr>
          <p:cNvPr id="3" name="Content Placeholder 2">
            <a:extLst>
              <a:ext uri="{FF2B5EF4-FFF2-40B4-BE49-F238E27FC236}">
                <a16:creationId xmlns:a16="http://schemas.microsoft.com/office/drawing/2014/main" id="{8C572173-A9BE-8288-BC14-F5F54DC64BEB}"/>
              </a:ext>
            </a:extLst>
          </p:cNvPr>
          <p:cNvSpPr>
            <a:spLocks noGrp="1"/>
          </p:cNvSpPr>
          <p:nvPr>
            <p:ph idx="1"/>
          </p:nvPr>
        </p:nvSpPr>
        <p:spPr>
          <a:xfrm>
            <a:off x="774118" y="1622060"/>
            <a:ext cx="6320915" cy="4268835"/>
          </a:xfrm>
        </p:spPr>
        <p:txBody>
          <a:bodyPr numCol="1">
            <a:normAutofit/>
          </a:bodyPr>
          <a:lstStyle/>
          <a:p>
            <a:r>
              <a:rPr lang="en-GB" sz="1800" b="1" u="sng" dirty="0"/>
              <a:t>What Data Items are impacted by CR036?</a:t>
            </a:r>
          </a:p>
          <a:p>
            <a:pPr marL="419100" lvl="1" indent="-285750"/>
            <a:endParaRPr lang="en-GB" sz="1400" dirty="0"/>
          </a:p>
          <a:p>
            <a:pPr marL="419100" lvl="1" indent="-285750"/>
            <a:r>
              <a:rPr lang="en-GB" sz="1400" dirty="0"/>
              <a:t>DI-023 - </a:t>
            </a:r>
            <a:r>
              <a:rPr lang="en-GB" sz="1400" dirty="0" err="1"/>
              <a:t>dataServiceEffectiveFromDate</a:t>
            </a:r>
            <a:endParaRPr lang="en-GB" sz="1400" dirty="0"/>
          </a:p>
          <a:p>
            <a:pPr marL="419100" lvl="1" indent="-285750"/>
            <a:r>
              <a:rPr lang="en-GB" sz="1400" dirty="0"/>
              <a:t>DI-061 - </a:t>
            </a:r>
            <a:r>
              <a:rPr lang="en-GB" sz="1400" dirty="0" err="1"/>
              <a:t>meteringServiceEffectiveFromDate</a:t>
            </a:r>
            <a:endParaRPr lang="en-GB" sz="1400" dirty="0"/>
          </a:p>
          <a:p>
            <a:pPr marL="419100" lvl="1" indent="-285750"/>
            <a:r>
              <a:rPr lang="en-GB" sz="1400" dirty="0"/>
              <a:t>DI-086 - </a:t>
            </a:r>
            <a:r>
              <a:rPr lang="en-GB" sz="1400" dirty="0" err="1"/>
              <a:t>supplierEffectiveFromDate</a:t>
            </a:r>
            <a:endParaRPr lang="en-GB" sz="1400" dirty="0"/>
          </a:p>
          <a:p>
            <a:pPr marL="419100" lvl="1" indent="-285750"/>
            <a:r>
              <a:rPr lang="en-GB" sz="1400" dirty="0"/>
              <a:t>DI-121 - </a:t>
            </a:r>
            <a:r>
              <a:rPr lang="en-GB" sz="1400" dirty="0" err="1"/>
              <a:t>supplierEffectiveToDate</a:t>
            </a:r>
            <a:endParaRPr lang="en-GB" sz="1400" dirty="0"/>
          </a:p>
          <a:p>
            <a:pPr marL="419100" lvl="1" indent="-285750"/>
            <a:r>
              <a:rPr lang="en-GB" sz="1400" dirty="0"/>
              <a:t>DI-815 - </a:t>
            </a:r>
            <a:r>
              <a:rPr lang="en-GB" sz="1400" dirty="0" err="1"/>
              <a:t>meteringServiceEffectiveToDate</a:t>
            </a:r>
            <a:endParaRPr lang="en-GB" sz="1400" dirty="0"/>
          </a:p>
          <a:p>
            <a:pPr marL="419100" lvl="1" indent="-285750"/>
            <a:r>
              <a:rPr lang="en-GB" sz="1400" dirty="0"/>
              <a:t>DI-818 - </a:t>
            </a:r>
            <a:r>
              <a:rPr lang="en-GB" sz="1400" dirty="0" err="1"/>
              <a:t>dataServiceEffectiveToDate</a:t>
            </a:r>
            <a:endParaRPr lang="en-GB" sz="1400" dirty="0"/>
          </a:p>
          <a:p>
            <a:pPr marL="419100" lvl="1" indent="-285750"/>
            <a:r>
              <a:rPr lang="en-GB" sz="1400" dirty="0"/>
              <a:t>DI-824 - </a:t>
            </a:r>
            <a:r>
              <a:rPr lang="en-GB" sz="1400" dirty="0" err="1"/>
              <a:t>incomingMeteringServiceEffectiveFromDate</a:t>
            </a:r>
            <a:endParaRPr lang="en-GB" sz="1400" dirty="0"/>
          </a:p>
          <a:p>
            <a:pPr marL="419100" lvl="1" indent="-285750"/>
            <a:r>
              <a:rPr lang="en-GB" sz="1400" dirty="0"/>
              <a:t>DI-827 - </a:t>
            </a:r>
            <a:r>
              <a:rPr lang="en-GB" sz="1400" dirty="0" err="1"/>
              <a:t>incomingDataServiceEffectiveFromDate</a:t>
            </a:r>
            <a:endParaRPr lang="en-GB" sz="1400" dirty="0"/>
          </a:p>
          <a:p>
            <a:pPr marL="419100" lvl="1" indent="-285750"/>
            <a:r>
              <a:rPr lang="en-GB" sz="1400" dirty="0"/>
              <a:t>DI-830 - </a:t>
            </a:r>
            <a:r>
              <a:rPr lang="en-GB" sz="1400" dirty="0" err="1"/>
              <a:t>proposedMeteringServiceDIPEffectiveFromDate</a:t>
            </a:r>
            <a:endParaRPr lang="en-GB" sz="1400" dirty="0"/>
          </a:p>
          <a:p>
            <a:pPr marL="419100" lvl="1" indent="-285750"/>
            <a:r>
              <a:rPr lang="en-GB" sz="1400" dirty="0"/>
              <a:t>DI-833 - </a:t>
            </a:r>
            <a:r>
              <a:rPr lang="en-GB" sz="1400" dirty="0" err="1"/>
              <a:t>proposedDataServiceDIPEffectiveFromDate</a:t>
            </a:r>
            <a:endParaRPr lang="en-GB" sz="1600" dirty="0"/>
          </a:p>
          <a:p>
            <a:pPr lvl="1" indent="0">
              <a:buNone/>
            </a:pPr>
            <a:endParaRPr lang="en-GB" dirty="0"/>
          </a:p>
        </p:txBody>
      </p:sp>
      <p:sp>
        <p:nvSpPr>
          <p:cNvPr id="4" name="Slide Number Placeholder 3">
            <a:extLst>
              <a:ext uri="{FF2B5EF4-FFF2-40B4-BE49-F238E27FC236}">
                <a16:creationId xmlns:a16="http://schemas.microsoft.com/office/drawing/2014/main" id="{407134F9-E421-7C24-C113-EE4C423442CA}"/>
              </a:ext>
            </a:extLst>
          </p:cNvPr>
          <p:cNvSpPr>
            <a:spLocks noGrp="1"/>
          </p:cNvSpPr>
          <p:nvPr>
            <p:ph type="sldNum" sz="quarter" idx="12"/>
          </p:nvPr>
        </p:nvSpPr>
        <p:spPr/>
        <p:txBody>
          <a:bodyPr/>
          <a:lstStyle/>
          <a:p>
            <a:fld id="{223C8A1D-C690-374A-BBAF-BE150B79E8D3}" type="slidenum">
              <a:rPr lang="en-GB" smtClean="0"/>
              <a:t>10</a:t>
            </a:fld>
            <a:endParaRPr lang="en-GB"/>
          </a:p>
        </p:txBody>
      </p:sp>
      <p:grpSp>
        <p:nvGrpSpPr>
          <p:cNvPr id="11" name="Group 10">
            <a:extLst>
              <a:ext uri="{FF2B5EF4-FFF2-40B4-BE49-F238E27FC236}">
                <a16:creationId xmlns:a16="http://schemas.microsoft.com/office/drawing/2014/main" id="{70E06FD1-821A-AEBA-C43E-1270871F7AC5}"/>
              </a:ext>
            </a:extLst>
          </p:cNvPr>
          <p:cNvGrpSpPr/>
          <p:nvPr/>
        </p:nvGrpSpPr>
        <p:grpSpPr>
          <a:xfrm>
            <a:off x="442025" y="856111"/>
            <a:ext cx="11083131" cy="518686"/>
            <a:chOff x="147262" y="812254"/>
            <a:chExt cx="11083131" cy="393404"/>
          </a:xfrm>
        </p:grpSpPr>
        <p:sp>
          <p:nvSpPr>
            <p:cNvPr id="12" name="Rectangle 11">
              <a:extLst>
                <a:ext uri="{FF2B5EF4-FFF2-40B4-BE49-F238E27FC236}">
                  <a16:creationId xmlns:a16="http://schemas.microsoft.com/office/drawing/2014/main" id="{7A4B085A-C544-D719-E27E-196E2BBE236E}"/>
                </a:ext>
              </a:extLst>
            </p:cNvPr>
            <p:cNvSpPr/>
            <p:nvPr/>
          </p:nvSpPr>
          <p:spPr>
            <a:xfrm>
              <a:off x="353306" y="813376"/>
              <a:ext cx="10877087" cy="39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FFFF"/>
                  </a:solidFill>
                  <a:latin typeface="Arial" panose="020B0604020202020204"/>
                </a:rPr>
                <a:t>    FAQs - IR7 Design</a:t>
              </a:r>
              <a:endPar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Oval 12">
              <a:extLst>
                <a:ext uri="{FF2B5EF4-FFF2-40B4-BE49-F238E27FC236}">
                  <a16:creationId xmlns:a16="http://schemas.microsoft.com/office/drawing/2014/main" id="{01CF1EF7-5C96-5604-1F44-B7AD142119E6}"/>
                </a:ext>
              </a:extLst>
            </p:cNvPr>
            <p:cNvSpPr>
              <a:spLocks noChangeAspect="1"/>
            </p:cNvSpPr>
            <p:nvPr/>
          </p:nvSpPr>
          <p:spPr>
            <a:xfrm>
              <a:off x="147262" y="812254"/>
              <a:ext cx="399213" cy="393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w="0"/>
                <a:solidFill>
                  <a:srgbClr val="FFFFFF"/>
                </a:solidFill>
                <a:effectLst>
                  <a:outerShdw blurRad="38100" dist="25400" dir="5400000" algn="ctr" rotWithShape="0">
                    <a:srgbClr val="6E747A">
                      <a:alpha val="43000"/>
                    </a:srgbClr>
                  </a:outerShdw>
                </a:effectLst>
                <a:uLnTx/>
                <a:uFillTx/>
                <a:latin typeface="Arial" panose="020B0604020202020204"/>
                <a:ea typeface="+mn-ea"/>
                <a:cs typeface="+mn-cs"/>
              </a:endParaRPr>
            </a:p>
          </p:txBody>
        </p:sp>
      </p:grpSp>
      <p:pic>
        <p:nvPicPr>
          <p:cNvPr id="14" name="Graphic 13" descr="CheckList with solid fill">
            <a:extLst>
              <a:ext uri="{FF2B5EF4-FFF2-40B4-BE49-F238E27FC236}">
                <a16:creationId xmlns:a16="http://schemas.microsoft.com/office/drawing/2014/main" id="{3CA640D8-5D01-1334-E0DE-B64B2F2E31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3414" y="916204"/>
            <a:ext cx="387795" cy="387795"/>
          </a:xfrm>
          <a:prstGeom prst="rect">
            <a:avLst/>
          </a:prstGeom>
        </p:spPr>
      </p:pic>
    </p:spTree>
    <p:extLst>
      <p:ext uri="{BB962C8B-B14F-4D97-AF65-F5344CB8AC3E}">
        <p14:creationId xmlns:p14="http://schemas.microsoft.com/office/powerpoint/2010/main" val="3037158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78457-DDD9-520D-995B-A5593F37946F}"/>
              </a:ext>
            </a:extLst>
          </p:cNvPr>
          <p:cNvSpPr>
            <a:spLocks noGrp="1"/>
          </p:cNvSpPr>
          <p:nvPr>
            <p:ph type="title"/>
          </p:nvPr>
        </p:nvSpPr>
        <p:spPr/>
        <p:txBody>
          <a:bodyPr/>
          <a:lstStyle/>
          <a:p>
            <a:r>
              <a:rPr lang="en-GB" dirty="0"/>
              <a:t>MHHS Guidance </a:t>
            </a:r>
          </a:p>
        </p:txBody>
      </p:sp>
      <p:sp>
        <p:nvSpPr>
          <p:cNvPr id="3" name="Content Placeholder 2">
            <a:extLst>
              <a:ext uri="{FF2B5EF4-FFF2-40B4-BE49-F238E27FC236}">
                <a16:creationId xmlns:a16="http://schemas.microsoft.com/office/drawing/2014/main" id="{8C572173-A9BE-8288-BC14-F5F54DC64BEB}"/>
              </a:ext>
            </a:extLst>
          </p:cNvPr>
          <p:cNvSpPr>
            <a:spLocks noGrp="1"/>
          </p:cNvSpPr>
          <p:nvPr>
            <p:ph idx="1"/>
          </p:nvPr>
        </p:nvSpPr>
        <p:spPr>
          <a:xfrm>
            <a:off x="1610764" y="1430719"/>
            <a:ext cx="10581236" cy="691932"/>
          </a:xfrm>
        </p:spPr>
        <p:txBody>
          <a:bodyPr numCol="1">
            <a:normAutofit/>
          </a:bodyPr>
          <a:lstStyle/>
          <a:p>
            <a:r>
              <a:rPr lang="en-GB" sz="1800" b="1" u="sng" dirty="0"/>
              <a:t>How will the Registration Service populate the Service Provider </a:t>
            </a:r>
            <a:r>
              <a:rPr lang="en-GB" sz="1800" b="1" u="sng" dirty="0" err="1"/>
              <a:t>EffectiveFromDates</a:t>
            </a:r>
            <a:r>
              <a:rPr lang="en-GB" sz="1800" b="1" u="sng" dirty="0"/>
              <a:t>?</a:t>
            </a:r>
          </a:p>
          <a:p>
            <a:pPr lvl="1" indent="0">
              <a:buNone/>
            </a:pPr>
            <a:endParaRPr lang="en-GB" sz="1600" dirty="0"/>
          </a:p>
          <a:p>
            <a:pPr lvl="1" indent="0">
              <a:buNone/>
            </a:pPr>
            <a:endParaRPr lang="en-GB" sz="1600" dirty="0"/>
          </a:p>
          <a:p>
            <a:pPr lvl="1" indent="0">
              <a:buNone/>
            </a:pPr>
            <a:endParaRPr lang="en-GB" sz="1600" dirty="0"/>
          </a:p>
          <a:p>
            <a:pPr lvl="1" indent="0">
              <a:buNone/>
            </a:pPr>
            <a:endParaRPr lang="en-GB" sz="1600" dirty="0"/>
          </a:p>
          <a:p>
            <a:pPr lvl="1" indent="0">
              <a:buNone/>
            </a:pPr>
            <a:endParaRPr lang="en-GB" dirty="0"/>
          </a:p>
        </p:txBody>
      </p:sp>
      <p:sp>
        <p:nvSpPr>
          <p:cNvPr id="4" name="Slide Number Placeholder 3">
            <a:extLst>
              <a:ext uri="{FF2B5EF4-FFF2-40B4-BE49-F238E27FC236}">
                <a16:creationId xmlns:a16="http://schemas.microsoft.com/office/drawing/2014/main" id="{407134F9-E421-7C24-C113-EE4C423442CA}"/>
              </a:ext>
            </a:extLst>
          </p:cNvPr>
          <p:cNvSpPr>
            <a:spLocks noGrp="1"/>
          </p:cNvSpPr>
          <p:nvPr>
            <p:ph type="sldNum" sz="quarter" idx="12"/>
          </p:nvPr>
        </p:nvSpPr>
        <p:spPr/>
        <p:txBody>
          <a:bodyPr/>
          <a:lstStyle/>
          <a:p>
            <a:fld id="{223C8A1D-C690-374A-BBAF-BE150B79E8D3}" type="slidenum">
              <a:rPr lang="en-GB" smtClean="0"/>
              <a:t>11</a:t>
            </a:fld>
            <a:endParaRPr lang="en-GB"/>
          </a:p>
        </p:txBody>
      </p:sp>
      <p:grpSp>
        <p:nvGrpSpPr>
          <p:cNvPr id="11" name="Group 10">
            <a:extLst>
              <a:ext uri="{FF2B5EF4-FFF2-40B4-BE49-F238E27FC236}">
                <a16:creationId xmlns:a16="http://schemas.microsoft.com/office/drawing/2014/main" id="{70E06FD1-821A-AEBA-C43E-1270871F7AC5}"/>
              </a:ext>
            </a:extLst>
          </p:cNvPr>
          <p:cNvGrpSpPr/>
          <p:nvPr/>
        </p:nvGrpSpPr>
        <p:grpSpPr>
          <a:xfrm>
            <a:off x="442025" y="856111"/>
            <a:ext cx="11083131" cy="518686"/>
            <a:chOff x="147262" y="812254"/>
            <a:chExt cx="11083131" cy="393404"/>
          </a:xfrm>
        </p:grpSpPr>
        <p:sp>
          <p:nvSpPr>
            <p:cNvPr id="12" name="Rectangle 11">
              <a:extLst>
                <a:ext uri="{FF2B5EF4-FFF2-40B4-BE49-F238E27FC236}">
                  <a16:creationId xmlns:a16="http://schemas.microsoft.com/office/drawing/2014/main" id="{7A4B085A-C544-D719-E27E-196E2BBE236E}"/>
                </a:ext>
              </a:extLst>
            </p:cNvPr>
            <p:cNvSpPr/>
            <p:nvPr/>
          </p:nvSpPr>
          <p:spPr>
            <a:xfrm>
              <a:off x="353306" y="813376"/>
              <a:ext cx="10877087" cy="39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FFFF"/>
                  </a:solidFill>
                  <a:latin typeface="Arial" panose="020B0604020202020204"/>
                </a:rPr>
                <a:t>    FAQs - IR7 Design</a:t>
              </a:r>
              <a:endPar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Oval 12">
              <a:extLst>
                <a:ext uri="{FF2B5EF4-FFF2-40B4-BE49-F238E27FC236}">
                  <a16:creationId xmlns:a16="http://schemas.microsoft.com/office/drawing/2014/main" id="{01CF1EF7-5C96-5604-1F44-B7AD142119E6}"/>
                </a:ext>
              </a:extLst>
            </p:cNvPr>
            <p:cNvSpPr>
              <a:spLocks noChangeAspect="1"/>
            </p:cNvSpPr>
            <p:nvPr/>
          </p:nvSpPr>
          <p:spPr>
            <a:xfrm>
              <a:off x="147262" y="812254"/>
              <a:ext cx="399213" cy="393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w="0"/>
                <a:solidFill>
                  <a:srgbClr val="FFFFFF"/>
                </a:solidFill>
                <a:effectLst>
                  <a:outerShdw blurRad="38100" dist="25400" dir="5400000" algn="ctr" rotWithShape="0">
                    <a:srgbClr val="6E747A">
                      <a:alpha val="43000"/>
                    </a:srgbClr>
                  </a:outerShdw>
                </a:effectLst>
                <a:uLnTx/>
                <a:uFillTx/>
                <a:latin typeface="Arial" panose="020B0604020202020204"/>
                <a:ea typeface="+mn-ea"/>
                <a:cs typeface="+mn-cs"/>
              </a:endParaRPr>
            </a:p>
          </p:txBody>
        </p:sp>
      </p:grpSp>
      <p:pic>
        <p:nvPicPr>
          <p:cNvPr id="14" name="Graphic 13" descr="CheckList with solid fill">
            <a:extLst>
              <a:ext uri="{FF2B5EF4-FFF2-40B4-BE49-F238E27FC236}">
                <a16:creationId xmlns:a16="http://schemas.microsoft.com/office/drawing/2014/main" id="{3CA640D8-5D01-1334-E0DE-B64B2F2E31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3414" y="916204"/>
            <a:ext cx="387795" cy="387795"/>
          </a:xfrm>
          <a:prstGeom prst="rect">
            <a:avLst/>
          </a:prstGeom>
        </p:spPr>
      </p:pic>
      <p:graphicFrame>
        <p:nvGraphicFramePr>
          <p:cNvPr id="5" name="Table 4">
            <a:extLst>
              <a:ext uri="{FF2B5EF4-FFF2-40B4-BE49-F238E27FC236}">
                <a16:creationId xmlns:a16="http://schemas.microsoft.com/office/drawing/2014/main" id="{03EB12A5-135F-BAEB-E289-63CB2E52F79F}"/>
              </a:ext>
            </a:extLst>
          </p:cNvPr>
          <p:cNvGraphicFramePr>
            <a:graphicFrameLocks noGrp="1"/>
          </p:cNvGraphicFramePr>
          <p:nvPr>
            <p:extLst>
              <p:ext uri="{D42A27DB-BD31-4B8C-83A1-F6EECF244321}">
                <p14:modId xmlns:p14="http://schemas.microsoft.com/office/powerpoint/2010/main" val="2018070030"/>
              </p:ext>
            </p:extLst>
          </p:nvPr>
        </p:nvGraphicFramePr>
        <p:xfrm>
          <a:off x="1604634" y="1787713"/>
          <a:ext cx="9114669" cy="4922734"/>
        </p:xfrm>
        <a:graphic>
          <a:graphicData uri="http://schemas.openxmlformats.org/drawingml/2006/table">
            <a:tbl>
              <a:tblPr firstRow="1" bandRow="1">
                <a:tableStyleId>{5C22544A-7EE6-4342-B048-85BDC9FD1C3A}</a:tableStyleId>
              </a:tblPr>
              <a:tblGrid>
                <a:gridCol w="3147194">
                  <a:extLst>
                    <a:ext uri="{9D8B030D-6E8A-4147-A177-3AD203B41FA5}">
                      <a16:colId xmlns:a16="http://schemas.microsoft.com/office/drawing/2014/main" val="613156094"/>
                    </a:ext>
                  </a:extLst>
                </a:gridCol>
                <a:gridCol w="939446">
                  <a:extLst>
                    <a:ext uri="{9D8B030D-6E8A-4147-A177-3AD203B41FA5}">
                      <a16:colId xmlns:a16="http://schemas.microsoft.com/office/drawing/2014/main" val="3198255679"/>
                    </a:ext>
                  </a:extLst>
                </a:gridCol>
                <a:gridCol w="764860">
                  <a:extLst>
                    <a:ext uri="{9D8B030D-6E8A-4147-A177-3AD203B41FA5}">
                      <a16:colId xmlns:a16="http://schemas.microsoft.com/office/drawing/2014/main" val="1407597621"/>
                    </a:ext>
                  </a:extLst>
                </a:gridCol>
                <a:gridCol w="4263169">
                  <a:extLst>
                    <a:ext uri="{9D8B030D-6E8A-4147-A177-3AD203B41FA5}">
                      <a16:colId xmlns:a16="http://schemas.microsoft.com/office/drawing/2014/main" val="1087330790"/>
                    </a:ext>
                  </a:extLst>
                </a:gridCol>
              </a:tblGrid>
              <a:tr h="259294">
                <a:tc>
                  <a:txBody>
                    <a:bodyPr/>
                    <a:lstStyle/>
                    <a:p>
                      <a:r>
                        <a:rPr lang="en-GB" sz="1100" dirty="0"/>
                        <a:t>Data Item</a:t>
                      </a:r>
                    </a:p>
                  </a:txBody>
                  <a:tcPr/>
                </a:tc>
                <a:tc>
                  <a:txBody>
                    <a:bodyPr/>
                    <a:lstStyle/>
                    <a:p>
                      <a:r>
                        <a:rPr lang="en-GB" sz="1100" dirty="0"/>
                        <a:t>IF Message</a:t>
                      </a:r>
                    </a:p>
                  </a:txBody>
                  <a:tcPr/>
                </a:tc>
                <a:tc>
                  <a:txBody>
                    <a:bodyPr/>
                    <a:lstStyle/>
                    <a:p>
                      <a:r>
                        <a:rPr lang="en-GB" sz="1100" dirty="0"/>
                        <a:t>Block</a:t>
                      </a:r>
                    </a:p>
                  </a:txBody>
                  <a:tcPr/>
                </a:tc>
                <a:tc>
                  <a:txBody>
                    <a:bodyPr/>
                    <a:lstStyle/>
                    <a:p>
                      <a:r>
                        <a:rPr lang="en-GB" sz="1100" dirty="0"/>
                        <a:t>Registration Population Notes</a:t>
                      </a:r>
                    </a:p>
                  </a:txBody>
                  <a:tcPr/>
                </a:tc>
                <a:extLst>
                  <a:ext uri="{0D108BD9-81ED-4DB2-BD59-A6C34878D82A}">
                    <a16:rowId xmlns:a16="http://schemas.microsoft.com/office/drawing/2014/main" val="296407477"/>
                  </a:ext>
                </a:extLst>
              </a:tr>
              <a:tr h="240055">
                <a:tc rowSpan="3">
                  <a:txBody>
                    <a:bodyPr/>
                    <a:lstStyle/>
                    <a:p>
                      <a:r>
                        <a:rPr lang="en-GB" sz="1050" dirty="0"/>
                        <a:t>DI-833 </a:t>
                      </a:r>
                      <a:r>
                        <a:rPr lang="en-GB" sz="1050" dirty="0" err="1"/>
                        <a:t>proposedDataServiceDIPEffectiveFromDate</a:t>
                      </a:r>
                      <a:endParaRPr lang="en-GB" sz="1050" dirty="0"/>
                    </a:p>
                  </a:txBody>
                  <a:tcPr/>
                </a:tc>
                <a:tc>
                  <a:txBody>
                    <a:bodyPr/>
                    <a:lstStyle/>
                    <a:p>
                      <a:r>
                        <a:rPr lang="en-GB" sz="1050" dirty="0"/>
                        <a:t>IF-032</a:t>
                      </a:r>
                    </a:p>
                  </a:txBody>
                  <a:tcPr/>
                </a:tc>
                <a:tc>
                  <a:txBody>
                    <a:bodyPr/>
                    <a:lstStyle/>
                    <a:p>
                      <a:r>
                        <a:rPr lang="en-GB" sz="1050" dirty="0"/>
                        <a:t>B071</a:t>
                      </a:r>
                    </a:p>
                  </a:txBody>
                  <a:tcPr/>
                </a:tc>
                <a:tc>
                  <a:txBody>
                    <a:bodyPr/>
                    <a:lstStyle/>
                    <a:p>
                      <a:r>
                        <a:rPr lang="en-GB" sz="1050" dirty="0"/>
                        <a:t>Copied from inbound IF-031 from the Supplier</a:t>
                      </a:r>
                    </a:p>
                  </a:txBody>
                  <a:tcPr/>
                </a:tc>
                <a:extLst>
                  <a:ext uri="{0D108BD9-81ED-4DB2-BD59-A6C34878D82A}">
                    <a16:rowId xmlns:a16="http://schemas.microsoft.com/office/drawing/2014/main" val="1402483227"/>
                  </a:ext>
                </a:extLst>
              </a:tr>
              <a:tr h="207002">
                <a:tc vMerge="1">
                  <a:txBody>
                    <a:bodyPr/>
                    <a:lstStyle/>
                    <a:p>
                      <a:endParaRPr lang="en-GB" dirty="0"/>
                    </a:p>
                  </a:txBody>
                  <a:tcPr/>
                </a:tc>
                <a:tc>
                  <a:txBody>
                    <a:bodyPr/>
                    <a:lstStyle/>
                    <a:p>
                      <a:r>
                        <a:rPr lang="en-GB" sz="1050" dirty="0"/>
                        <a:t>IF-033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B071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Copied from inbound IF-031 from the Supplier</a:t>
                      </a:r>
                    </a:p>
                  </a:txBody>
                  <a:tcPr/>
                </a:tc>
                <a:extLst>
                  <a:ext uri="{0D108BD9-81ED-4DB2-BD59-A6C34878D82A}">
                    <a16:rowId xmlns:a16="http://schemas.microsoft.com/office/drawing/2014/main" val="727383708"/>
                  </a:ext>
                </a:extLst>
              </a:tr>
              <a:tr h="514301">
                <a:tc vMerge="1">
                  <a:txBody>
                    <a:bodyPr/>
                    <a:lstStyle/>
                    <a:p>
                      <a:endParaRPr lang="en-GB" dirty="0"/>
                    </a:p>
                  </a:txBody>
                  <a:tcPr/>
                </a:tc>
                <a:tc>
                  <a:txBody>
                    <a:bodyPr/>
                    <a:lstStyle/>
                    <a:p>
                      <a:r>
                        <a:rPr lang="en-GB" sz="1050" dirty="0"/>
                        <a:t>IF-035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B071</a:t>
                      </a:r>
                    </a:p>
                    <a:p>
                      <a:endParaRPr lang="en-GB"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Copied from inbound IF-034 from the Data Service, except for event code [</a:t>
                      </a:r>
                      <a:r>
                        <a:rPr lang="en-GB" sz="1050" dirty="0" err="1"/>
                        <a:t>DSAppLapsed</a:t>
                      </a:r>
                      <a:r>
                        <a:rPr lang="en-GB" sz="1050" dirty="0"/>
                        <a:t>] which will be in the ‘non-offset’ format e.g. 2023-07-19T23:00:00:00±00:00</a:t>
                      </a:r>
                    </a:p>
                  </a:txBody>
                  <a:tcPr/>
                </a:tc>
                <a:extLst>
                  <a:ext uri="{0D108BD9-81ED-4DB2-BD59-A6C34878D82A}">
                    <a16:rowId xmlns:a16="http://schemas.microsoft.com/office/drawing/2014/main" val="3710091711"/>
                  </a:ext>
                </a:extLst>
              </a:tr>
              <a:tr h="220415">
                <a:tc rowSpan="3">
                  <a:txBody>
                    <a:bodyPr/>
                    <a:lstStyle/>
                    <a:p>
                      <a:r>
                        <a:rPr lang="en-GB" sz="1050" dirty="0"/>
                        <a:t>DI-830 </a:t>
                      </a:r>
                      <a:r>
                        <a:rPr lang="en-GB" sz="1050" dirty="0" err="1"/>
                        <a:t>proposedMeteringServiceDIPEffectiveFromDate</a:t>
                      </a:r>
                      <a:endParaRPr lang="en-GB" sz="1050" dirty="0"/>
                    </a:p>
                  </a:txBody>
                  <a:tcPr/>
                </a:tc>
                <a:tc>
                  <a:txBody>
                    <a:bodyPr/>
                    <a:lstStyle/>
                    <a:p>
                      <a:r>
                        <a:rPr lang="en-GB" sz="1050" dirty="0"/>
                        <a:t>IF-032</a:t>
                      </a:r>
                    </a:p>
                  </a:txBody>
                  <a:tcPr/>
                </a:tc>
                <a:tc>
                  <a:txBody>
                    <a:bodyPr/>
                    <a:lstStyle/>
                    <a:p>
                      <a:r>
                        <a:rPr lang="en-GB" sz="1050" dirty="0"/>
                        <a:t>B070</a:t>
                      </a:r>
                    </a:p>
                  </a:txBody>
                  <a:tcPr/>
                </a:tc>
                <a:tc>
                  <a:txBody>
                    <a:bodyPr/>
                    <a:lstStyle/>
                    <a:p>
                      <a:r>
                        <a:rPr lang="en-GB" sz="1050" dirty="0"/>
                        <a:t>Copied from inbound IF-031 from the Supplier</a:t>
                      </a:r>
                    </a:p>
                  </a:txBody>
                  <a:tcPr/>
                </a:tc>
                <a:extLst>
                  <a:ext uri="{0D108BD9-81ED-4DB2-BD59-A6C34878D82A}">
                    <a16:rowId xmlns:a16="http://schemas.microsoft.com/office/drawing/2014/main" val="4267406194"/>
                  </a:ext>
                </a:extLst>
              </a:tr>
              <a:tr h="237874">
                <a:tc vMerge="1">
                  <a:txBody>
                    <a:bodyPr/>
                    <a:lstStyle/>
                    <a:p>
                      <a:endParaRPr lang="en-GB" dirty="0"/>
                    </a:p>
                  </a:txBody>
                  <a:tcPr/>
                </a:tc>
                <a:tc>
                  <a:txBody>
                    <a:bodyPr/>
                    <a:lstStyle/>
                    <a:p>
                      <a:r>
                        <a:rPr lang="en-GB" sz="1050" dirty="0"/>
                        <a:t>IF-033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B070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Copied from inbound IF-031 from the Supplier</a:t>
                      </a:r>
                    </a:p>
                  </a:txBody>
                  <a:tcPr/>
                </a:tc>
                <a:extLst>
                  <a:ext uri="{0D108BD9-81ED-4DB2-BD59-A6C34878D82A}">
                    <a16:rowId xmlns:a16="http://schemas.microsoft.com/office/drawing/2014/main" val="1122038006"/>
                  </a:ext>
                </a:extLst>
              </a:tr>
              <a:tr h="154270">
                <a:tc vMerge="1">
                  <a:txBody>
                    <a:bodyPr/>
                    <a:lstStyle/>
                    <a:p>
                      <a:endParaRPr lang="en-GB" dirty="0"/>
                    </a:p>
                  </a:txBody>
                  <a:tcPr/>
                </a:tc>
                <a:tc>
                  <a:txBody>
                    <a:bodyPr/>
                    <a:lstStyle/>
                    <a:p>
                      <a:r>
                        <a:rPr lang="en-GB" sz="1050" dirty="0"/>
                        <a:t>IF-035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B070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Copied from inbound IF-034 from the Metering Service, except for event code [</a:t>
                      </a:r>
                      <a:r>
                        <a:rPr lang="en-GB" sz="1050" dirty="0" err="1"/>
                        <a:t>MSAppLapsed</a:t>
                      </a:r>
                      <a:r>
                        <a:rPr lang="en-GB" sz="1050" dirty="0"/>
                        <a:t>] which will be in the ‘non-offset’ format e.g. </a:t>
                      </a:r>
                      <a:r>
                        <a:rPr lang="en-GB" sz="1050"/>
                        <a:t>2023-07-19T23:00:00:00±00:00</a:t>
                      </a:r>
                      <a:endParaRPr lang="en-GB" sz="1050" dirty="0"/>
                    </a:p>
                  </a:txBody>
                  <a:tcPr/>
                </a:tc>
                <a:extLst>
                  <a:ext uri="{0D108BD9-81ED-4DB2-BD59-A6C34878D82A}">
                    <a16:rowId xmlns:a16="http://schemas.microsoft.com/office/drawing/2014/main" val="303816530"/>
                  </a:ext>
                </a:extLst>
              </a:tr>
              <a:tr h="220415">
                <a:tc>
                  <a:txBody>
                    <a:bodyPr/>
                    <a:lstStyle/>
                    <a:p>
                      <a:r>
                        <a:rPr lang="en-GB" sz="1050" dirty="0"/>
                        <a:t>DI-023 </a:t>
                      </a:r>
                      <a:r>
                        <a:rPr lang="en-GB" sz="1050" dirty="0" err="1"/>
                        <a:t>dataServiceEffectiveFromDate</a:t>
                      </a:r>
                      <a:endParaRPr lang="en-GB" sz="1050" dirty="0"/>
                    </a:p>
                  </a:txBody>
                  <a:tcPr/>
                </a:tc>
                <a:tc>
                  <a:txBody>
                    <a:bodyPr/>
                    <a:lstStyle/>
                    <a:p>
                      <a:r>
                        <a:rPr lang="en-GB" sz="1050" dirty="0"/>
                        <a:t>IF-037</a:t>
                      </a:r>
                    </a:p>
                  </a:txBody>
                  <a:tcPr/>
                </a:tc>
                <a:tc>
                  <a:txBody>
                    <a:bodyPr/>
                    <a:lstStyle/>
                    <a:p>
                      <a:r>
                        <a:rPr lang="en-GB" sz="1050" dirty="0"/>
                        <a:t>B009</a:t>
                      </a:r>
                    </a:p>
                  </a:txBody>
                  <a:tcPr/>
                </a:tc>
                <a:tc rowSpan="10">
                  <a:txBody>
                    <a:bodyPr/>
                    <a:lstStyle/>
                    <a:p>
                      <a:r>
                        <a:rPr lang="en-GB" sz="1050" dirty="0"/>
                        <a:t>‘Non-offset’ format e.g. 2023-07-19T23:00:00:00±00:00</a:t>
                      </a:r>
                    </a:p>
                  </a:txBody>
                  <a:tcPr/>
                </a:tc>
                <a:extLst>
                  <a:ext uri="{0D108BD9-81ED-4DB2-BD59-A6C34878D82A}">
                    <a16:rowId xmlns:a16="http://schemas.microsoft.com/office/drawing/2014/main" val="19741863"/>
                  </a:ext>
                </a:extLst>
              </a:tr>
              <a:tr h="220415">
                <a:tc>
                  <a:txBody>
                    <a:bodyPr/>
                    <a:lstStyle/>
                    <a:p>
                      <a:r>
                        <a:rPr lang="en-GB" sz="1050" dirty="0"/>
                        <a:t>DI-061 </a:t>
                      </a:r>
                      <a:r>
                        <a:rPr lang="en-GB" sz="1050" dirty="0" err="1"/>
                        <a:t>meteringServiceEffectiveFromDate</a:t>
                      </a:r>
                      <a:endParaRPr lang="en-GB" sz="1050" dirty="0"/>
                    </a:p>
                  </a:txBody>
                  <a:tcPr/>
                </a:tc>
                <a:tc>
                  <a:txBody>
                    <a:bodyPr/>
                    <a:lstStyle/>
                    <a:p>
                      <a:r>
                        <a:rPr lang="en-GB" sz="1050" dirty="0"/>
                        <a:t>IF-037</a:t>
                      </a:r>
                    </a:p>
                  </a:txBody>
                  <a:tcPr/>
                </a:tc>
                <a:tc>
                  <a:txBody>
                    <a:bodyPr/>
                    <a:lstStyle/>
                    <a:p>
                      <a:r>
                        <a:rPr lang="en-GB" sz="1050" dirty="0"/>
                        <a:t>B008</a:t>
                      </a:r>
                    </a:p>
                  </a:txBody>
                  <a:tcPr/>
                </a:tc>
                <a:tc vMerge="1">
                  <a:txBody>
                    <a:bodyPr/>
                    <a:lstStyle/>
                    <a:p>
                      <a:endParaRPr/>
                    </a:p>
                  </a:txBody>
                  <a:tcPr/>
                </a:tc>
                <a:extLst>
                  <a:ext uri="{0D108BD9-81ED-4DB2-BD59-A6C34878D82A}">
                    <a16:rowId xmlns:a16="http://schemas.microsoft.com/office/drawing/2014/main" val="1323260219"/>
                  </a:ext>
                </a:extLst>
              </a:tr>
              <a:tr h="220415">
                <a:tc rowSpan="3">
                  <a:txBody>
                    <a:bodyPr/>
                    <a:lstStyle/>
                    <a:p>
                      <a:r>
                        <a:rPr lang="en-GB" sz="1050" dirty="0"/>
                        <a:t>DI-827 </a:t>
                      </a:r>
                      <a:r>
                        <a:rPr lang="en-GB" sz="1050" dirty="0" err="1"/>
                        <a:t>incomingDataServiceEffectiveFromDate</a:t>
                      </a:r>
                      <a:endParaRPr lang="en-GB" sz="1050" dirty="0"/>
                    </a:p>
                  </a:txBody>
                  <a:tcPr/>
                </a:tc>
                <a:tc>
                  <a:txBody>
                    <a:bodyPr/>
                    <a:lstStyle/>
                    <a:p>
                      <a:r>
                        <a:rPr lang="en-GB" sz="1050" dirty="0"/>
                        <a:t>IF-036</a:t>
                      </a:r>
                    </a:p>
                  </a:txBody>
                  <a:tcPr/>
                </a:tc>
                <a:tc>
                  <a:txBody>
                    <a:bodyPr/>
                    <a:lstStyle/>
                    <a:p>
                      <a:r>
                        <a:rPr lang="en-GB" sz="1050" dirty="0"/>
                        <a:t>B015</a:t>
                      </a:r>
                    </a:p>
                  </a:txBody>
                  <a:tcPr/>
                </a:tc>
                <a:tc vMerge="1">
                  <a:txBody>
                    <a:bodyPr/>
                    <a:lstStyle/>
                    <a:p>
                      <a:endParaRPr/>
                    </a:p>
                  </a:txBody>
                  <a:tcPr/>
                </a:tc>
                <a:extLst>
                  <a:ext uri="{0D108BD9-81ED-4DB2-BD59-A6C34878D82A}">
                    <a16:rowId xmlns:a16="http://schemas.microsoft.com/office/drawing/2014/main" val="1688754245"/>
                  </a:ext>
                </a:extLst>
              </a:tr>
              <a:tr h="220415">
                <a:tc vMerge="1">
                  <a:txBody>
                    <a:bodyPr/>
                    <a:lstStyle/>
                    <a:p>
                      <a:endParaRPr lang="en-GB" sz="1200" dirty="0"/>
                    </a:p>
                  </a:txBody>
                  <a:tcPr/>
                </a:tc>
                <a:tc>
                  <a:txBody>
                    <a:bodyPr/>
                    <a:lstStyle/>
                    <a:p>
                      <a:r>
                        <a:rPr lang="en-GB" sz="1050" dirty="0"/>
                        <a:t>IF-036</a:t>
                      </a:r>
                    </a:p>
                  </a:txBody>
                  <a:tcPr/>
                </a:tc>
                <a:tc>
                  <a:txBody>
                    <a:bodyPr/>
                    <a:lstStyle/>
                    <a:p>
                      <a:r>
                        <a:rPr lang="en-GB" sz="1050" dirty="0"/>
                        <a:t>B017</a:t>
                      </a:r>
                    </a:p>
                  </a:txBody>
                  <a:tcPr/>
                </a:tc>
                <a:tc vMerge="1">
                  <a:txBody>
                    <a:bodyPr/>
                    <a:lstStyle/>
                    <a:p>
                      <a:endParaRPr/>
                    </a:p>
                  </a:txBody>
                  <a:tcPr/>
                </a:tc>
                <a:extLst>
                  <a:ext uri="{0D108BD9-81ED-4DB2-BD59-A6C34878D82A}">
                    <a16:rowId xmlns:a16="http://schemas.microsoft.com/office/drawing/2014/main" val="570940433"/>
                  </a:ext>
                </a:extLst>
              </a:tr>
              <a:tr h="220415">
                <a:tc vMerge="1">
                  <a:txBody>
                    <a:bodyPr/>
                    <a:lstStyle/>
                    <a:p>
                      <a:endParaRPr lang="en-GB" sz="1200" dirty="0"/>
                    </a:p>
                  </a:txBody>
                  <a:tcPr/>
                </a:tc>
                <a:tc>
                  <a:txBody>
                    <a:bodyPr/>
                    <a:lstStyle/>
                    <a:p>
                      <a:r>
                        <a:rPr lang="en-GB" sz="1050" dirty="0"/>
                        <a:t>IF-037</a:t>
                      </a:r>
                    </a:p>
                  </a:txBody>
                  <a:tcPr/>
                </a:tc>
                <a:tc>
                  <a:txBody>
                    <a:bodyPr/>
                    <a:lstStyle/>
                    <a:p>
                      <a:r>
                        <a:rPr lang="en-GB" sz="1050" dirty="0"/>
                        <a:t>B011</a:t>
                      </a:r>
                    </a:p>
                  </a:txBody>
                  <a:tcPr/>
                </a:tc>
                <a:tc vMerge="1">
                  <a:txBody>
                    <a:bodyPr/>
                    <a:lstStyle/>
                    <a:p>
                      <a:endParaRPr/>
                    </a:p>
                  </a:txBody>
                  <a:tcPr/>
                </a:tc>
                <a:extLst>
                  <a:ext uri="{0D108BD9-81ED-4DB2-BD59-A6C34878D82A}">
                    <a16:rowId xmlns:a16="http://schemas.microsoft.com/office/drawing/2014/main" val="3684078927"/>
                  </a:ext>
                </a:extLst>
              </a:tr>
              <a:tr h="220415">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DI-824 </a:t>
                      </a:r>
                      <a:r>
                        <a:rPr lang="en-GB" sz="1050" dirty="0" err="1"/>
                        <a:t>incomingMeteringServiceEffectiveFromDate</a:t>
                      </a:r>
                      <a:endParaRPr lang="en-GB"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IF-036</a:t>
                      </a:r>
                    </a:p>
                  </a:txBody>
                  <a:tcPr/>
                </a:tc>
                <a:tc>
                  <a:txBody>
                    <a:bodyPr/>
                    <a:lstStyle/>
                    <a:p>
                      <a:r>
                        <a:rPr lang="en-GB" sz="1050" dirty="0"/>
                        <a:t>B014</a:t>
                      </a:r>
                    </a:p>
                  </a:txBody>
                  <a:tcPr/>
                </a:tc>
                <a:tc vMerge="1">
                  <a:txBody>
                    <a:bodyPr/>
                    <a:lstStyle/>
                    <a:p>
                      <a:endParaRPr/>
                    </a:p>
                  </a:txBody>
                  <a:tcPr/>
                </a:tc>
                <a:extLst>
                  <a:ext uri="{0D108BD9-81ED-4DB2-BD59-A6C34878D82A}">
                    <a16:rowId xmlns:a16="http://schemas.microsoft.com/office/drawing/2014/main" val="1871504482"/>
                  </a:ext>
                </a:extLst>
              </a:tr>
              <a:tr h="220415">
                <a:tc vMerge="1">
                  <a:txBody>
                    <a:bodyPr/>
                    <a:lstStyle/>
                    <a:p>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IF-036</a:t>
                      </a:r>
                    </a:p>
                  </a:txBody>
                  <a:tcPr/>
                </a:tc>
                <a:tc>
                  <a:txBody>
                    <a:bodyPr/>
                    <a:lstStyle/>
                    <a:p>
                      <a:r>
                        <a:rPr lang="en-GB" sz="1050" dirty="0"/>
                        <a:t>B016</a:t>
                      </a:r>
                    </a:p>
                  </a:txBody>
                  <a:tcPr/>
                </a:tc>
                <a:tc vMerge="1">
                  <a:txBody>
                    <a:bodyPr/>
                    <a:lstStyle/>
                    <a:p>
                      <a:endParaRPr/>
                    </a:p>
                  </a:txBody>
                  <a:tcPr/>
                </a:tc>
                <a:extLst>
                  <a:ext uri="{0D108BD9-81ED-4DB2-BD59-A6C34878D82A}">
                    <a16:rowId xmlns:a16="http://schemas.microsoft.com/office/drawing/2014/main" val="48968752"/>
                  </a:ext>
                </a:extLst>
              </a:tr>
              <a:tr h="220415">
                <a:tc vMerge="1">
                  <a:txBody>
                    <a:bodyPr/>
                    <a:lstStyle/>
                    <a:p>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IF-037</a:t>
                      </a:r>
                    </a:p>
                  </a:txBody>
                  <a:tcPr/>
                </a:tc>
                <a:tc>
                  <a:txBody>
                    <a:bodyPr/>
                    <a:lstStyle/>
                    <a:p>
                      <a:r>
                        <a:rPr lang="en-GB" sz="1050" dirty="0"/>
                        <a:t>B010</a:t>
                      </a:r>
                    </a:p>
                  </a:txBody>
                  <a:tcPr/>
                </a:tc>
                <a:tc vMerge="1">
                  <a:txBody>
                    <a:bodyPr/>
                    <a:lstStyle/>
                    <a:p>
                      <a:endParaRPr/>
                    </a:p>
                  </a:txBody>
                  <a:tcPr/>
                </a:tc>
                <a:extLst>
                  <a:ext uri="{0D108BD9-81ED-4DB2-BD59-A6C34878D82A}">
                    <a16:rowId xmlns:a16="http://schemas.microsoft.com/office/drawing/2014/main" val="463754468"/>
                  </a:ext>
                </a:extLst>
              </a:tr>
              <a:tr h="220415">
                <a:tc rowSpan="2">
                  <a:txBody>
                    <a:bodyPr/>
                    <a:lstStyle/>
                    <a:p>
                      <a:r>
                        <a:rPr lang="en-GB" sz="1050" dirty="0"/>
                        <a:t>DI-086 </a:t>
                      </a:r>
                      <a:r>
                        <a:rPr lang="en-GB" sz="1050" dirty="0" err="1"/>
                        <a:t>supplierEffectiveFromDate</a:t>
                      </a:r>
                      <a:endParaRPr lang="en-GB" sz="1050" dirty="0"/>
                    </a:p>
                  </a:txBody>
                  <a:tcPr/>
                </a:tc>
                <a:tc>
                  <a:txBody>
                    <a:bodyPr/>
                    <a:lstStyle/>
                    <a:p>
                      <a:r>
                        <a:rPr lang="en-GB" sz="1050" dirty="0"/>
                        <a:t>IF-001</a:t>
                      </a:r>
                    </a:p>
                  </a:txBody>
                  <a:tcPr/>
                </a:tc>
                <a:tc>
                  <a:txBody>
                    <a:bodyPr/>
                    <a:lstStyle/>
                    <a:p>
                      <a:r>
                        <a:rPr lang="en-GB" sz="1050" dirty="0"/>
                        <a:t>B002</a:t>
                      </a:r>
                    </a:p>
                  </a:txBody>
                  <a:tcPr/>
                </a:tc>
                <a:tc vMerge="1">
                  <a:txBody>
                    <a:bodyPr/>
                    <a:lstStyle/>
                    <a:p>
                      <a:endParaRPr/>
                    </a:p>
                  </a:txBody>
                  <a:tcPr/>
                </a:tc>
                <a:extLst>
                  <a:ext uri="{0D108BD9-81ED-4DB2-BD59-A6C34878D82A}">
                    <a16:rowId xmlns:a16="http://schemas.microsoft.com/office/drawing/2014/main" val="3979660791"/>
                  </a:ext>
                </a:extLst>
              </a:tr>
              <a:tr h="220415">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txBody>
                  <a:tcPr/>
                </a:tc>
                <a:tc>
                  <a:txBody>
                    <a:bodyPr/>
                    <a:lstStyle/>
                    <a:p>
                      <a:r>
                        <a:rPr lang="en-GB" sz="1050" dirty="0"/>
                        <a:t>IF-037</a:t>
                      </a:r>
                    </a:p>
                  </a:txBody>
                  <a:tcPr/>
                </a:tc>
                <a:tc>
                  <a:txBody>
                    <a:bodyPr/>
                    <a:lstStyle/>
                    <a:p>
                      <a:r>
                        <a:rPr lang="en-GB" sz="1050" dirty="0"/>
                        <a:t>B002</a:t>
                      </a:r>
                    </a:p>
                  </a:txBody>
                  <a:tcPr/>
                </a:tc>
                <a:tc vMerge="1">
                  <a:txBody>
                    <a:bodyPr/>
                    <a:lstStyle/>
                    <a:p>
                      <a:endParaRPr/>
                    </a:p>
                  </a:txBody>
                  <a:tcPr/>
                </a:tc>
                <a:extLst>
                  <a:ext uri="{0D108BD9-81ED-4DB2-BD59-A6C34878D82A}">
                    <a16:rowId xmlns:a16="http://schemas.microsoft.com/office/drawing/2014/main" val="1302715523"/>
                  </a:ext>
                </a:extLst>
              </a:tr>
            </a:tbl>
          </a:graphicData>
        </a:graphic>
      </p:graphicFrame>
    </p:spTree>
    <p:extLst>
      <p:ext uri="{BB962C8B-B14F-4D97-AF65-F5344CB8AC3E}">
        <p14:creationId xmlns:p14="http://schemas.microsoft.com/office/powerpoint/2010/main" val="2439039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78457-DDD9-520D-995B-A5593F37946F}"/>
              </a:ext>
            </a:extLst>
          </p:cNvPr>
          <p:cNvSpPr>
            <a:spLocks noGrp="1"/>
          </p:cNvSpPr>
          <p:nvPr>
            <p:ph type="title"/>
          </p:nvPr>
        </p:nvSpPr>
        <p:spPr/>
        <p:txBody>
          <a:bodyPr/>
          <a:lstStyle/>
          <a:p>
            <a:r>
              <a:rPr lang="en-GB" dirty="0"/>
              <a:t>MHHS Guidance </a:t>
            </a:r>
          </a:p>
        </p:txBody>
      </p:sp>
      <p:sp>
        <p:nvSpPr>
          <p:cNvPr id="4" name="Slide Number Placeholder 3">
            <a:extLst>
              <a:ext uri="{FF2B5EF4-FFF2-40B4-BE49-F238E27FC236}">
                <a16:creationId xmlns:a16="http://schemas.microsoft.com/office/drawing/2014/main" id="{407134F9-E421-7C24-C113-EE4C423442CA}"/>
              </a:ext>
            </a:extLst>
          </p:cNvPr>
          <p:cNvSpPr>
            <a:spLocks noGrp="1"/>
          </p:cNvSpPr>
          <p:nvPr>
            <p:ph type="sldNum" sz="quarter" idx="12"/>
          </p:nvPr>
        </p:nvSpPr>
        <p:spPr/>
        <p:txBody>
          <a:bodyPr/>
          <a:lstStyle/>
          <a:p>
            <a:fld id="{223C8A1D-C690-374A-BBAF-BE150B79E8D3}" type="slidenum">
              <a:rPr lang="en-GB" smtClean="0"/>
              <a:t>12</a:t>
            </a:fld>
            <a:endParaRPr lang="en-GB"/>
          </a:p>
        </p:txBody>
      </p:sp>
      <p:grpSp>
        <p:nvGrpSpPr>
          <p:cNvPr id="11" name="Group 10">
            <a:extLst>
              <a:ext uri="{FF2B5EF4-FFF2-40B4-BE49-F238E27FC236}">
                <a16:creationId xmlns:a16="http://schemas.microsoft.com/office/drawing/2014/main" id="{70E06FD1-821A-AEBA-C43E-1270871F7AC5}"/>
              </a:ext>
            </a:extLst>
          </p:cNvPr>
          <p:cNvGrpSpPr/>
          <p:nvPr/>
        </p:nvGrpSpPr>
        <p:grpSpPr>
          <a:xfrm>
            <a:off x="442025" y="856111"/>
            <a:ext cx="11083131" cy="518686"/>
            <a:chOff x="147262" y="812254"/>
            <a:chExt cx="11083131" cy="393404"/>
          </a:xfrm>
        </p:grpSpPr>
        <p:sp>
          <p:nvSpPr>
            <p:cNvPr id="12" name="Rectangle 11">
              <a:extLst>
                <a:ext uri="{FF2B5EF4-FFF2-40B4-BE49-F238E27FC236}">
                  <a16:creationId xmlns:a16="http://schemas.microsoft.com/office/drawing/2014/main" id="{7A4B085A-C544-D719-E27E-196E2BBE236E}"/>
                </a:ext>
              </a:extLst>
            </p:cNvPr>
            <p:cNvSpPr/>
            <p:nvPr/>
          </p:nvSpPr>
          <p:spPr>
            <a:xfrm>
              <a:off x="353306" y="813376"/>
              <a:ext cx="10877087" cy="39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FFFF"/>
                  </a:solidFill>
                  <a:latin typeface="Arial" panose="020B0604020202020204"/>
                </a:rPr>
                <a:t>    FAQs - IR7 Design</a:t>
              </a:r>
              <a:endPar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Oval 12">
              <a:extLst>
                <a:ext uri="{FF2B5EF4-FFF2-40B4-BE49-F238E27FC236}">
                  <a16:creationId xmlns:a16="http://schemas.microsoft.com/office/drawing/2014/main" id="{01CF1EF7-5C96-5604-1F44-B7AD142119E6}"/>
                </a:ext>
              </a:extLst>
            </p:cNvPr>
            <p:cNvSpPr>
              <a:spLocks noChangeAspect="1"/>
            </p:cNvSpPr>
            <p:nvPr/>
          </p:nvSpPr>
          <p:spPr>
            <a:xfrm>
              <a:off x="147262" y="812254"/>
              <a:ext cx="399213" cy="393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w="0"/>
                <a:solidFill>
                  <a:srgbClr val="FFFFFF"/>
                </a:solidFill>
                <a:effectLst>
                  <a:outerShdw blurRad="38100" dist="25400" dir="5400000" algn="ctr" rotWithShape="0">
                    <a:srgbClr val="6E747A">
                      <a:alpha val="43000"/>
                    </a:srgbClr>
                  </a:outerShdw>
                </a:effectLst>
                <a:uLnTx/>
                <a:uFillTx/>
                <a:latin typeface="Arial" panose="020B0604020202020204"/>
                <a:ea typeface="+mn-ea"/>
                <a:cs typeface="+mn-cs"/>
              </a:endParaRPr>
            </a:p>
          </p:txBody>
        </p:sp>
      </p:grpSp>
      <p:pic>
        <p:nvPicPr>
          <p:cNvPr id="14" name="Graphic 13" descr="CheckList with solid fill">
            <a:extLst>
              <a:ext uri="{FF2B5EF4-FFF2-40B4-BE49-F238E27FC236}">
                <a16:creationId xmlns:a16="http://schemas.microsoft.com/office/drawing/2014/main" id="{3CA640D8-5D01-1334-E0DE-B64B2F2E31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3414" y="916204"/>
            <a:ext cx="387795" cy="387795"/>
          </a:xfrm>
          <a:prstGeom prst="rect">
            <a:avLst/>
          </a:prstGeom>
        </p:spPr>
      </p:pic>
      <p:sp>
        <p:nvSpPr>
          <p:cNvPr id="7" name="TextBox 6">
            <a:extLst>
              <a:ext uri="{FF2B5EF4-FFF2-40B4-BE49-F238E27FC236}">
                <a16:creationId xmlns:a16="http://schemas.microsoft.com/office/drawing/2014/main" id="{4EBB7162-3331-0F09-5DBE-FF8AE550A69A}"/>
              </a:ext>
            </a:extLst>
          </p:cNvPr>
          <p:cNvSpPr txBox="1"/>
          <p:nvPr/>
        </p:nvSpPr>
        <p:spPr>
          <a:xfrm>
            <a:off x="442025" y="1475987"/>
            <a:ext cx="5297701" cy="3877985"/>
          </a:xfrm>
          <a:prstGeom prst="rect">
            <a:avLst/>
          </a:prstGeom>
          <a:noFill/>
        </p:spPr>
        <p:txBody>
          <a:bodyPr wrap="square">
            <a:spAutoFit/>
          </a:bodyPr>
          <a:lstStyle/>
          <a:p>
            <a:r>
              <a:rPr lang="en-GB" b="1" u="sng" dirty="0"/>
              <a:t>How do I populate a block with SP Date/Times and MDR Date/Time Data Items?</a:t>
            </a:r>
          </a:p>
          <a:p>
            <a:br>
              <a:rPr lang="en-GB" sz="1400" b="1" u="sng" dirty="0"/>
            </a:br>
            <a:r>
              <a:rPr lang="en-GB" sz="1400" dirty="0"/>
              <a:t>This occurs in IF-031 B071 Block. </a:t>
            </a:r>
          </a:p>
          <a:p>
            <a:endParaRPr lang="en-GB" sz="1400" dirty="0"/>
          </a:p>
          <a:p>
            <a:r>
              <a:rPr lang="en-GB" sz="1400" dirty="0"/>
              <a:t>The "</a:t>
            </a:r>
            <a:r>
              <a:rPr lang="en-GB" sz="1400" dirty="0" err="1"/>
              <a:t>supplierNominatedMDREffectiveFromDate</a:t>
            </a:r>
            <a:r>
              <a:rPr lang="en-GB" sz="1400" dirty="0"/>
              <a:t>" is in the same block in the IF-031 as the "</a:t>
            </a:r>
            <a:r>
              <a:rPr lang="en-GB" sz="1400" dirty="0" err="1"/>
              <a:t>proposedDataServiceDIPEffectiveFromDate</a:t>
            </a:r>
            <a:r>
              <a:rPr lang="en-GB" sz="1400" dirty="0"/>
              <a:t>".</a:t>
            </a:r>
          </a:p>
          <a:p>
            <a:r>
              <a:rPr lang="en-GB" sz="1400" dirty="0"/>
              <a:t>The two dates in the same block are set in different time formats as per the example shown.</a:t>
            </a:r>
          </a:p>
          <a:p>
            <a:endParaRPr lang="en-GB" sz="1400" dirty="0"/>
          </a:p>
          <a:p>
            <a:endParaRPr lang="en-GB" sz="1400" dirty="0"/>
          </a:p>
          <a:p>
            <a:r>
              <a:rPr lang="en-GB" sz="1400" b="1" dirty="0"/>
              <a:t>It is important to note </a:t>
            </a:r>
            <a:r>
              <a:rPr lang="en-GB" sz="1400" dirty="0"/>
              <a:t>that the "</a:t>
            </a:r>
            <a:r>
              <a:rPr lang="en-GB" sz="1400" dirty="0" err="1"/>
              <a:t>supplierNominatedMDREffectiveFromDate</a:t>
            </a:r>
            <a:r>
              <a:rPr lang="en-GB" sz="1400" dirty="0"/>
              <a:t>" must be set to midnight UTC and therefore the MDR is effective 1 hour later than the DS during BST, as per the design – please see 03_REGS_Notes “Time” in DES-138.</a:t>
            </a:r>
          </a:p>
        </p:txBody>
      </p:sp>
      <p:sp>
        <p:nvSpPr>
          <p:cNvPr id="9" name="TextBox 8">
            <a:extLst>
              <a:ext uri="{FF2B5EF4-FFF2-40B4-BE49-F238E27FC236}">
                <a16:creationId xmlns:a16="http://schemas.microsoft.com/office/drawing/2014/main" id="{64A82FD5-510A-17D8-BC31-1BD198A1D75D}"/>
              </a:ext>
            </a:extLst>
          </p:cNvPr>
          <p:cNvSpPr txBox="1"/>
          <p:nvPr/>
        </p:nvSpPr>
        <p:spPr>
          <a:xfrm>
            <a:off x="6227362" y="2220579"/>
            <a:ext cx="5522613" cy="3985706"/>
          </a:xfrm>
          <a:prstGeom prst="rect">
            <a:avLst/>
          </a:prstGeom>
          <a:noFill/>
        </p:spPr>
        <p:txBody>
          <a:bodyPr wrap="square">
            <a:spAutoFit/>
          </a:bodyPr>
          <a:lstStyle/>
          <a:p>
            <a:r>
              <a:rPr lang="en-GB" sz="1100" b="1" u="sng" dirty="0"/>
              <a:t>Acceptable constructions of B071</a:t>
            </a:r>
          </a:p>
          <a:p>
            <a:endParaRPr lang="en-GB" sz="1100" dirty="0"/>
          </a:p>
          <a:p>
            <a:r>
              <a:rPr lang="en-GB" sz="1100" dirty="0"/>
              <a:t>"B071": {</a:t>
            </a:r>
          </a:p>
          <a:p>
            <a:r>
              <a:rPr lang="en-GB" sz="1100" dirty="0"/>
              <a:t>        "</a:t>
            </a:r>
            <a:r>
              <a:rPr lang="en-GB" sz="1100" dirty="0" err="1"/>
              <a:t>proposedDataServiceDIPID</a:t>
            </a:r>
            <a:r>
              <a:rPr lang="en-GB" sz="1100" dirty="0"/>
              <a:t>": "1476539032",</a:t>
            </a:r>
          </a:p>
          <a:p>
            <a:r>
              <a:rPr lang="en-GB" sz="1100" dirty="0"/>
              <a:t>        "</a:t>
            </a:r>
            <a:r>
              <a:rPr lang="en-GB" sz="1100" dirty="0" err="1"/>
              <a:t>proposedDataServiceMPID</a:t>
            </a:r>
            <a:r>
              <a:rPr lang="en-GB" sz="1100" dirty="0"/>
              <a:t>": "SDSS",</a:t>
            </a:r>
          </a:p>
          <a:p>
            <a:r>
              <a:rPr lang="en-GB" sz="1100" dirty="0"/>
              <a:t>        "</a:t>
            </a:r>
            <a:r>
              <a:rPr lang="en-GB" sz="1100" dirty="0" err="1"/>
              <a:t>proposedDataServiceDIPEffectiveFromDate</a:t>
            </a:r>
            <a:r>
              <a:rPr lang="en-GB" sz="1100" dirty="0"/>
              <a:t>": "2025-</a:t>
            </a:r>
            <a:r>
              <a:rPr lang="en-GB" sz="1100" b="1" dirty="0"/>
              <a:t>04-30T00:00:00+</a:t>
            </a:r>
            <a:r>
              <a:rPr lang="en-GB" sz="1100" b="1" dirty="0">
                <a:solidFill>
                  <a:srgbClr val="FF0000"/>
                </a:solidFill>
              </a:rPr>
              <a:t>01</a:t>
            </a:r>
            <a:r>
              <a:rPr lang="en-GB" sz="1100" b="1" dirty="0"/>
              <a:t>:00</a:t>
            </a:r>
            <a:r>
              <a:rPr lang="en-GB" sz="1100" dirty="0"/>
              <a:t>",</a:t>
            </a:r>
          </a:p>
          <a:p>
            <a:r>
              <a:rPr lang="en-GB" sz="1100" dirty="0"/>
              <a:t>        "</a:t>
            </a:r>
            <a:r>
              <a:rPr lang="en-GB" sz="1100" dirty="0" err="1"/>
              <a:t>contractReferenceDataService</a:t>
            </a:r>
            <a:r>
              <a:rPr lang="en-GB" sz="1100" dirty="0"/>
              <a:t>": "DS-123-123",</a:t>
            </a:r>
          </a:p>
          <a:p>
            <a:r>
              <a:rPr lang="en-GB" sz="1100" dirty="0"/>
              <a:t>        "</a:t>
            </a:r>
            <a:r>
              <a:rPr lang="en-GB" sz="1100" dirty="0" err="1"/>
              <a:t>appointmentScenario</a:t>
            </a:r>
            <a:r>
              <a:rPr lang="en-GB" sz="1100" dirty="0"/>
              <a:t>": "COS",</a:t>
            </a:r>
          </a:p>
          <a:p>
            <a:r>
              <a:rPr lang="en-GB" sz="1100" dirty="0"/>
              <a:t>        "</a:t>
            </a:r>
            <a:r>
              <a:rPr lang="en-GB" sz="1100" dirty="0" err="1"/>
              <a:t>supplierNominatedMDRDIPID</a:t>
            </a:r>
            <a:r>
              <a:rPr lang="en-GB" sz="1100" dirty="0"/>
              <a:t>": "1825123845",</a:t>
            </a:r>
          </a:p>
          <a:p>
            <a:r>
              <a:rPr lang="en-GB" sz="1100" dirty="0"/>
              <a:t>        "</a:t>
            </a:r>
            <a:r>
              <a:rPr lang="en-GB" sz="1100" dirty="0" err="1"/>
              <a:t>supplierNominatedMDRMPID</a:t>
            </a:r>
            <a:r>
              <a:rPr lang="en-GB" sz="1100" dirty="0"/>
              <a:t>": "MMDR",</a:t>
            </a:r>
          </a:p>
          <a:p>
            <a:r>
              <a:rPr lang="en-GB" sz="1100" dirty="0"/>
              <a:t>        "</a:t>
            </a:r>
            <a:r>
              <a:rPr lang="en-GB" sz="1100" dirty="0" err="1"/>
              <a:t>supplierNominatedMDREffectiveFromDate</a:t>
            </a:r>
            <a:r>
              <a:rPr lang="en-GB" sz="1100" dirty="0"/>
              <a:t>": "2025-</a:t>
            </a:r>
            <a:r>
              <a:rPr lang="en-GB" sz="1100" b="1" dirty="0"/>
              <a:t>04-30T00:00:00+</a:t>
            </a:r>
            <a:r>
              <a:rPr lang="en-GB" sz="1100" b="1" dirty="0">
                <a:solidFill>
                  <a:srgbClr val="FF0000"/>
                </a:solidFill>
              </a:rPr>
              <a:t>00</a:t>
            </a:r>
            <a:r>
              <a:rPr lang="en-GB" sz="1100" b="1" dirty="0"/>
              <a:t>:00</a:t>
            </a:r>
            <a:r>
              <a:rPr lang="en-GB" sz="1100" dirty="0"/>
              <a:t>",</a:t>
            </a:r>
          </a:p>
          <a:p>
            <a:r>
              <a:rPr lang="en-GB" sz="1100" dirty="0"/>
              <a:t>	</a:t>
            </a:r>
          </a:p>
          <a:p>
            <a:r>
              <a:rPr lang="en-GB" sz="1100" dirty="0"/>
              <a:t>OR</a:t>
            </a:r>
          </a:p>
          <a:p>
            <a:endParaRPr lang="en-GB" sz="1100" dirty="0"/>
          </a:p>
          <a:p>
            <a:r>
              <a:rPr lang="en-GB" sz="1100" dirty="0"/>
              <a:t>"B071": {</a:t>
            </a:r>
          </a:p>
          <a:p>
            <a:r>
              <a:rPr lang="en-GB" sz="1100" dirty="0"/>
              <a:t>        "</a:t>
            </a:r>
            <a:r>
              <a:rPr lang="en-GB" sz="1100" dirty="0" err="1"/>
              <a:t>proposedDataServiceDIPID</a:t>
            </a:r>
            <a:r>
              <a:rPr lang="en-GB" sz="1100" dirty="0"/>
              <a:t>": "1476539032",</a:t>
            </a:r>
          </a:p>
          <a:p>
            <a:r>
              <a:rPr lang="en-GB" sz="1100" dirty="0"/>
              <a:t>        "</a:t>
            </a:r>
            <a:r>
              <a:rPr lang="en-GB" sz="1100" dirty="0" err="1"/>
              <a:t>proposedDataServiceMPID</a:t>
            </a:r>
            <a:r>
              <a:rPr lang="en-GB" sz="1100" dirty="0"/>
              <a:t>": "SDSS",</a:t>
            </a:r>
          </a:p>
          <a:p>
            <a:r>
              <a:rPr lang="en-GB" sz="1100" dirty="0"/>
              <a:t>        "</a:t>
            </a:r>
            <a:r>
              <a:rPr lang="en-GB" sz="1100" dirty="0" err="1"/>
              <a:t>proposedDataServiceDIPEffectiveFromDate</a:t>
            </a:r>
            <a:r>
              <a:rPr lang="en-GB" sz="1100" dirty="0"/>
              <a:t>": "2025-04-</a:t>
            </a:r>
            <a:r>
              <a:rPr lang="en-GB" sz="1100" b="1" dirty="0">
                <a:solidFill>
                  <a:srgbClr val="FF0000"/>
                </a:solidFill>
              </a:rPr>
              <a:t>29</a:t>
            </a:r>
            <a:r>
              <a:rPr lang="en-GB" sz="1100" b="1" dirty="0"/>
              <a:t>T</a:t>
            </a:r>
            <a:r>
              <a:rPr lang="en-GB" sz="1100" b="1" dirty="0">
                <a:solidFill>
                  <a:srgbClr val="FF0000"/>
                </a:solidFill>
              </a:rPr>
              <a:t>23</a:t>
            </a:r>
            <a:r>
              <a:rPr lang="en-GB" sz="1100" b="1" dirty="0"/>
              <a:t>:00:00+00:00</a:t>
            </a:r>
            <a:r>
              <a:rPr lang="en-GB" sz="1100" dirty="0"/>
              <a:t>",</a:t>
            </a:r>
          </a:p>
          <a:p>
            <a:r>
              <a:rPr lang="en-GB" sz="1100" dirty="0"/>
              <a:t>        "</a:t>
            </a:r>
            <a:r>
              <a:rPr lang="en-GB" sz="1100" dirty="0" err="1"/>
              <a:t>contractReferenceDataService</a:t>
            </a:r>
            <a:r>
              <a:rPr lang="en-GB" sz="1100" dirty="0"/>
              <a:t>": "DS-123-123",</a:t>
            </a:r>
          </a:p>
          <a:p>
            <a:r>
              <a:rPr lang="en-GB" sz="1100" dirty="0"/>
              <a:t>        "</a:t>
            </a:r>
            <a:r>
              <a:rPr lang="en-GB" sz="1100" dirty="0" err="1"/>
              <a:t>appointmentScenario</a:t>
            </a:r>
            <a:r>
              <a:rPr lang="en-GB" sz="1100" dirty="0"/>
              <a:t>": "COS",</a:t>
            </a:r>
          </a:p>
          <a:p>
            <a:r>
              <a:rPr lang="en-GB" sz="1100" dirty="0"/>
              <a:t>        "</a:t>
            </a:r>
            <a:r>
              <a:rPr lang="en-GB" sz="1100" dirty="0" err="1"/>
              <a:t>supplierNominatedMDRDIPID</a:t>
            </a:r>
            <a:r>
              <a:rPr lang="en-GB" sz="1100" dirty="0"/>
              <a:t>": "1825123845",</a:t>
            </a:r>
          </a:p>
          <a:p>
            <a:r>
              <a:rPr lang="en-GB" sz="1100" dirty="0"/>
              <a:t>        "</a:t>
            </a:r>
            <a:r>
              <a:rPr lang="en-GB" sz="1100" dirty="0" err="1"/>
              <a:t>supplierNominatedMDRMPID</a:t>
            </a:r>
            <a:r>
              <a:rPr lang="en-GB" sz="1100" dirty="0"/>
              <a:t>": "MMDR",</a:t>
            </a:r>
          </a:p>
          <a:p>
            <a:r>
              <a:rPr lang="en-GB" sz="1100" dirty="0"/>
              <a:t>        "</a:t>
            </a:r>
            <a:r>
              <a:rPr lang="en-GB" sz="1100" dirty="0" err="1"/>
              <a:t>supplierNominatedMDREffectiveFromDate</a:t>
            </a:r>
            <a:r>
              <a:rPr lang="en-GB" sz="1100" dirty="0"/>
              <a:t>": "2025-04-</a:t>
            </a:r>
            <a:r>
              <a:rPr lang="en-GB" sz="1100" b="1" dirty="0">
                <a:solidFill>
                  <a:srgbClr val="FF0000"/>
                </a:solidFill>
              </a:rPr>
              <a:t>30</a:t>
            </a:r>
            <a:r>
              <a:rPr lang="en-GB" sz="1100" b="1" dirty="0"/>
              <a:t>T</a:t>
            </a:r>
            <a:r>
              <a:rPr lang="en-GB" sz="1100" b="1" dirty="0">
                <a:solidFill>
                  <a:srgbClr val="FF0000"/>
                </a:solidFill>
              </a:rPr>
              <a:t>00</a:t>
            </a:r>
            <a:r>
              <a:rPr lang="en-GB" sz="1100" b="1" dirty="0"/>
              <a:t>:00:00+00:00</a:t>
            </a:r>
            <a:r>
              <a:rPr lang="en-GB" sz="1100" dirty="0"/>
              <a:t>"</a:t>
            </a:r>
          </a:p>
        </p:txBody>
      </p:sp>
    </p:spTree>
    <p:extLst>
      <p:ext uri="{BB962C8B-B14F-4D97-AF65-F5344CB8AC3E}">
        <p14:creationId xmlns:p14="http://schemas.microsoft.com/office/powerpoint/2010/main" val="3573458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7B202-49C3-D1AB-4DFD-4C2671FD6726}"/>
              </a:ext>
            </a:extLst>
          </p:cNvPr>
          <p:cNvSpPr>
            <a:spLocks noGrp="1"/>
          </p:cNvSpPr>
          <p:nvPr>
            <p:ph type="title"/>
          </p:nvPr>
        </p:nvSpPr>
        <p:spPr/>
        <p:txBody>
          <a:bodyPr/>
          <a:lstStyle/>
          <a:p>
            <a:r>
              <a:rPr lang="en-GB" dirty="0"/>
              <a:t>MHHS Guidance</a:t>
            </a:r>
          </a:p>
        </p:txBody>
      </p:sp>
      <p:sp>
        <p:nvSpPr>
          <p:cNvPr id="3" name="Content Placeholder 2">
            <a:extLst>
              <a:ext uri="{FF2B5EF4-FFF2-40B4-BE49-F238E27FC236}">
                <a16:creationId xmlns:a16="http://schemas.microsoft.com/office/drawing/2014/main" id="{1BB83262-2929-BFAA-DAE8-E3EAF527FD9C}"/>
              </a:ext>
            </a:extLst>
          </p:cNvPr>
          <p:cNvSpPr>
            <a:spLocks noGrp="1"/>
          </p:cNvSpPr>
          <p:nvPr>
            <p:ph idx="1"/>
          </p:nvPr>
        </p:nvSpPr>
        <p:spPr>
          <a:xfrm>
            <a:off x="4027470" y="2032348"/>
            <a:ext cx="6318606" cy="2793304"/>
          </a:xfrm>
        </p:spPr>
        <p:txBody>
          <a:bodyPr>
            <a:normAutofit/>
          </a:bodyPr>
          <a:lstStyle/>
          <a:p>
            <a:r>
              <a:rPr lang="en-GB" sz="1800" dirty="0"/>
              <a:t>This guidance:</a:t>
            </a:r>
          </a:p>
          <a:p>
            <a:pPr marL="342900" indent="-342900">
              <a:buFont typeface="Arial" panose="020B0604020202020204" pitchFamily="34" charset="0"/>
              <a:buChar char="•"/>
            </a:pPr>
            <a:r>
              <a:rPr lang="en-GB" sz="1800" dirty="0"/>
              <a:t>has been provided to support the implementation of CR036, and</a:t>
            </a:r>
          </a:p>
          <a:p>
            <a:pPr marL="342900" indent="-342900">
              <a:buFont typeface="Arial" panose="020B0604020202020204" pitchFamily="34" charset="0"/>
              <a:buChar char="•"/>
            </a:pPr>
            <a:r>
              <a:rPr lang="en-GB" sz="1800"/>
              <a:t>does </a:t>
            </a:r>
            <a:r>
              <a:rPr lang="en-GB" sz="1800" dirty="0"/>
              <a:t>not change the design to CR036 but provides clarity to Market Participants should use the </a:t>
            </a:r>
            <a:r>
              <a:rPr lang="en-GB" sz="1800" dirty="0" err="1"/>
              <a:t>DateTime</a:t>
            </a:r>
            <a:r>
              <a:rPr lang="en-GB" sz="1800" dirty="0"/>
              <a:t> fields in MHHS Flows in line with IR7 onwards.</a:t>
            </a:r>
          </a:p>
        </p:txBody>
      </p:sp>
      <p:sp>
        <p:nvSpPr>
          <p:cNvPr id="4" name="Slide Number Placeholder 3">
            <a:extLst>
              <a:ext uri="{FF2B5EF4-FFF2-40B4-BE49-F238E27FC236}">
                <a16:creationId xmlns:a16="http://schemas.microsoft.com/office/drawing/2014/main" id="{3B8A9376-02F9-906E-4868-BDB8194EA8D6}"/>
              </a:ext>
            </a:extLst>
          </p:cNvPr>
          <p:cNvSpPr>
            <a:spLocks noGrp="1"/>
          </p:cNvSpPr>
          <p:nvPr>
            <p:ph type="sldNum" sz="quarter" idx="12"/>
          </p:nvPr>
        </p:nvSpPr>
        <p:spPr/>
        <p:txBody>
          <a:bodyPr/>
          <a:lstStyle/>
          <a:p>
            <a:fld id="{223C8A1D-C690-374A-BBAF-BE150B79E8D3}" type="slidenum">
              <a:rPr lang="en-GB" smtClean="0"/>
              <a:t>2</a:t>
            </a:fld>
            <a:endParaRPr lang="en-GB"/>
          </a:p>
        </p:txBody>
      </p:sp>
      <p:sp>
        <p:nvSpPr>
          <p:cNvPr id="6" name="Rectangle: Rounded Corners 5">
            <a:extLst>
              <a:ext uri="{FF2B5EF4-FFF2-40B4-BE49-F238E27FC236}">
                <a16:creationId xmlns:a16="http://schemas.microsoft.com/office/drawing/2014/main" id="{407C04F9-99ED-BCCA-0F37-CCE6A42CEBAA}"/>
              </a:ext>
            </a:extLst>
          </p:cNvPr>
          <p:cNvSpPr/>
          <p:nvPr/>
        </p:nvSpPr>
        <p:spPr>
          <a:xfrm>
            <a:off x="638827" y="1779828"/>
            <a:ext cx="2805831" cy="279330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Graphic 6" descr="Lights On with solid fill">
            <a:extLst>
              <a:ext uri="{FF2B5EF4-FFF2-40B4-BE49-F238E27FC236}">
                <a16:creationId xmlns:a16="http://schemas.microsoft.com/office/drawing/2014/main" id="{AE9174B1-21AF-64CF-5444-C9EBE6BF6E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34020" y="2468758"/>
            <a:ext cx="1440000" cy="1440000"/>
          </a:xfrm>
          <a:prstGeom prst="rect">
            <a:avLst/>
          </a:prstGeom>
        </p:spPr>
      </p:pic>
      <p:grpSp>
        <p:nvGrpSpPr>
          <p:cNvPr id="8" name="Group 7">
            <a:extLst>
              <a:ext uri="{FF2B5EF4-FFF2-40B4-BE49-F238E27FC236}">
                <a16:creationId xmlns:a16="http://schemas.microsoft.com/office/drawing/2014/main" id="{B1788B39-AF00-9772-B31C-E967C4C84AB1}"/>
              </a:ext>
            </a:extLst>
          </p:cNvPr>
          <p:cNvGrpSpPr/>
          <p:nvPr/>
        </p:nvGrpSpPr>
        <p:grpSpPr>
          <a:xfrm>
            <a:off x="442025" y="856111"/>
            <a:ext cx="11083132" cy="518686"/>
            <a:chOff x="147262" y="812254"/>
            <a:chExt cx="11083132" cy="393404"/>
          </a:xfrm>
        </p:grpSpPr>
        <p:sp>
          <p:nvSpPr>
            <p:cNvPr id="9" name="Rectangle 8">
              <a:extLst>
                <a:ext uri="{FF2B5EF4-FFF2-40B4-BE49-F238E27FC236}">
                  <a16:creationId xmlns:a16="http://schemas.microsoft.com/office/drawing/2014/main" id="{D4A5BA97-27DB-8326-6F59-83A3437071C5}"/>
                </a:ext>
              </a:extLst>
            </p:cNvPr>
            <p:cNvSpPr/>
            <p:nvPr/>
          </p:nvSpPr>
          <p:spPr>
            <a:xfrm>
              <a:off x="309798" y="813376"/>
              <a:ext cx="10920596" cy="39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rPr>
                <a:t>     Objectives</a:t>
              </a:r>
            </a:p>
          </p:txBody>
        </p:sp>
        <p:sp>
          <p:nvSpPr>
            <p:cNvPr id="10" name="Oval 9">
              <a:extLst>
                <a:ext uri="{FF2B5EF4-FFF2-40B4-BE49-F238E27FC236}">
                  <a16:creationId xmlns:a16="http://schemas.microsoft.com/office/drawing/2014/main" id="{839855E0-4BC7-9879-C0AE-D487134B8021}"/>
                </a:ext>
              </a:extLst>
            </p:cNvPr>
            <p:cNvSpPr>
              <a:spLocks noChangeAspect="1"/>
            </p:cNvSpPr>
            <p:nvPr/>
          </p:nvSpPr>
          <p:spPr>
            <a:xfrm>
              <a:off x="147262" y="812254"/>
              <a:ext cx="399213" cy="393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w="0"/>
                <a:solidFill>
                  <a:srgbClr val="FFFFFF"/>
                </a:solidFill>
                <a:effectLst>
                  <a:outerShdw blurRad="38100" dist="25400" dir="5400000" algn="ctr" rotWithShape="0">
                    <a:srgbClr val="6E747A">
                      <a:alpha val="43000"/>
                    </a:srgbClr>
                  </a:outerShdw>
                </a:effectLst>
                <a:uLnTx/>
                <a:uFillTx/>
                <a:latin typeface="Arial" panose="020B0604020202020204"/>
                <a:ea typeface="+mn-ea"/>
                <a:cs typeface="+mn-cs"/>
              </a:endParaRPr>
            </a:p>
          </p:txBody>
        </p:sp>
      </p:grpSp>
      <p:pic>
        <p:nvPicPr>
          <p:cNvPr id="11" name="Graphic 10" descr="CheckList with solid fill">
            <a:extLst>
              <a:ext uri="{FF2B5EF4-FFF2-40B4-BE49-F238E27FC236}">
                <a16:creationId xmlns:a16="http://schemas.microsoft.com/office/drawing/2014/main" id="{6BB05F2E-AB72-E3ED-EAAD-83080334720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3414" y="916204"/>
            <a:ext cx="387795" cy="387795"/>
          </a:xfrm>
          <a:prstGeom prst="rect">
            <a:avLst/>
          </a:prstGeom>
        </p:spPr>
      </p:pic>
    </p:spTree>
    <p:extLst>
      <p:ext uri="{BB962C8B-B14F-4D97-AF65-F5344CB8AC3E}">
        <p14:creationId xmlns:p14="http://schemas.microsoft.com/office/powerpoint/2010/main" val="45118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78457-DDD9-520D-995B-A5593F37946F}"/>
              </a:ext>
            </a:extLst>
          </p:cNvPr>
          <p:cNvSpPr>
            <a:spLocks noGrp="1"/>
          </p:cNvSpPr>
          <p:nvPr>
            <p:ph type="title"/>
          </p:nvPr>
        </p:nvSpPr>
        <p:spPr/>
        <p:txBody>
          <a:bodyPr/>
          <a:lstStyle/>
          <a:p>
            <a:r>
              <a:rPr lang="en-GB" dirty="0"/>
              <a:t>MHHS Guidance </a:t>
            </a:r>
          </a:p>
        </p:txBody>
      </p:sp>
      <p:sp>
        <p:nvSpPr>
          <p:cNvPr id="3" name="Content Placeholder 2">
            <a:extLst>
              <a:ext uri="{FF2B5EF4-FFF2-40B4-BE49-F238E27FC236}">
                <a16:creationId xmlns:a16="http://schemas.microsoft.com/office/drawing/2014/main" id="{8C572173-A9BE-8288-BC14-F5F54DC64BEB}"/>
              </a:ext>
            </a:extLst>
          </p:cNvPr>
          <p:cNvSpPr>
            <a:spLocks noGrp="1"/>
          </p:cNvSpPr>
          <p:nvPr>
            <p:ph idx="1"/>
          </p:nvPr>
        </p:nvSpPr>
        <p:spPr>
          <a:xfrm>
            <a:off x="648068" y="1539089"/>
            <a:ext cx="10877087" cy="4936273"/>
          </a:xfrm>
        </p:spPr>
        <p:txBody>
          <a:bodyPr>
            <a:normAutofit/>
          </a:bodyPr>
          <a:lstStyle/>
          <a:p>
            <a:r>
              <a:rPr lang="en-GB" sz="1400" dirty="0"/>
              <a:t>All IF/PUB Date/Time fields are based on ISO-8601, and have the following format:</a:t>
            </a:r>
          </a:p>
          <a:p>
            <a:pPr marL="285750" indent="-285750">
              <a:buFont typeface="Arial" panose="020B0604020202020204" pitchFamily="34" charset="0"/>
              <a:buChar char="•"/>
            </a:pPr>
            <a:r>
              <a:rPr lang="en-GB" sz="1400" dirty="0"/>
              <a:t>YYYY-MM-DDTHH:MM:SS±TZH:TZM</a:t>
            </a:r>
          </a:p>
          <a:p>
            <a:r>
              <a:rPr lang="en-GB" sz="1400" dirty="0"/>
              <a:t>This format allows for time to be represented in either in terms of UTC, or ‘local time’ accompanied with the appropriate offset from UTC. </a:t>
            </a:r>
          </a:p>
          <a:p>
            <a:endParaRPr lang="en-GB" sz="1400" dirty="0"/>
          </a:p>
          <a:p>
            <a:r>
              <a:rPr lang="en-GB" sz="1400" dirty="0"/>
              <a:t>For example, during BST, midnight local time could be correctly represented either as: </a:t>
            </a:r>
          </a:p>
          <a:p>
            <a:pPr marL="342900" indent="-342900">
              <a:buFont typeface="Arial" panose="020B0604020202020204" pitchFamily="34" charset="0"/>
              <a:buChar char="•"/>
            </a:pPr>
            <a:r>
              <a:rPr lang="en-GB" sz="1400" dirty="0"/>
              <a:t>2023-07-</a:t>
            </a:r>
            <a:r>
              <a:rPr lang="en-GB" sz="1400" b="1" dirty="0"/>
              <a:t>19T23:00:00±00:00</a:t>
            </a:r>
            <a:r>
              <a:rPr lang="en-GB" sz="1400" dirty="0"/>
              <a:t> (UTC version), or </a:t>
            </a:r>
          </a:p>
          <a:p>
            <a:pPr marL="342900" indent="-342900">
              <a:buFont typeface="Arial" panose="020B0604020202020204" pitchFamily="34" charset="0"/>
              <a:buChar char="•"/>
            </a:pPr>
            <a:r>
              <a:rPr lang="en-GB" sz="1400" dirty="0"/>
              <a:t>2023-07-</a:t>
            </a:r>
            <a:r>
              <a:rPr lang="en-GB" sz="1400" b="1" dirty="0"/>
              <a:t>20T00:00:00+01:00</a:t>
            </a:r>
            <a:r>
              <a:rPr lang="en-GB" sz="1400" dirty="0"/>
              <a:t> (local/BST version).</a:t>
            </a:r>
          </a:p>
          <a:p>
            <a:endParaRPr lang="en-GB" sz="1400" dirty="0"/>
          </a:p>
          <a:p>
            <a:endParaRPr lang="en-GB" sz="1400" dirty="0"/>
          </a:p>
          <a:p>
            <a:r>
              <a:rPr lang="en-GB" sz="1400" dirty="0"/>
              <a:t>Please refer to the FAQ section for how participants should expect Date/Times to be populated by the Registration Service. </a:t>
            </a:r>
          </a:p>
          <a:p>
            <a:endParaRPr lang="en-GB" sz="1400" dirty="0"/>
          </a:p>
          <a:p>
            <a:endParaRPr lang="en-GB" sz="1400" dirty="0"/>
          </a:p>
          <a:p>
            <a:r>
              <a:rPr lang="en-GB" sz="1400" dirty="0"/>
              <a:t>Participants need to be able to interpret offset and non-offset times. </a:t>
            </a:r>
          </a:p>
          <a:p>
            <a:r>
              <a:rPr lang="en-GB" sz="1400" dirty="0"/>
              <a:t>Reference: </a:t>
            </a:r>
            <a:r>
              <a:rPr lang="en-GB" sz="1400" dirty="0">
                <a:hlinkClick r:id="rId2"/>
              </a:rPr>
              <a:t>ISO-8601</a:t>
            </a:r>
            <a:r>
              <a:rPr lang="en-GB" sz="1400" dirty="0"/>
              <a:t> </a:t>
            </a:r>
          </a:p>
        </p:txBody>
      </p:sp>
      <p:sp>
        <p:nvSpPr>
          <p:cNvPr id="4" name="Slide Number Placeholder 3">
            <a:extLst>
              <a:ext uri="{FF2B5EF4-FFF2-40B4-BE49-F238E27FC236}">
                <a16:creationId xmlns:a16="http://schemas.microsoft.com/office/drawing/2014/main" id="{407134F9-E421-7C24-C113-EE4C423442CA}"/>
              </a:ext>
            </a:extLst>
          </p:cNvPr>
          <p:cNvSpPr>
            <a:spLocks noGrp="1"/>
          </p:cNvSpPr>
          <p:nvPr>
            <p:ph type="sldNum" sz="quarter" idx="12"/>
          </p:nvPr>
        </p:nvSpPr>
        <p:spPr/>
        <p:txBody>
          <a:bodyPr/>
          <a:lstStyle/>
          <a:p>
            <a:fld id="{223C8A1D-C690-374A-BBAF-BE150B79E8D3}" type="slidenum">
              <a:rPr lang="en-GB" smtClean="0"/>
              <a:t>3</a:t>
            </a:fld>
            <a:endParaRPr lang="en-GB"/>
          </a:p>
        </p:txBody>
      </p:sp>
      <p:grpSp>
        <p:nvGrpSpPr>
          <p:cNvPr id="11" name="Group 10">
            <a:extLst>
              <a:ext uri="{FF2B5EF4-FFF2-40B4-BE49-F238E27FC236}">
                <a16:creationId xmlns:a16="http://schemas.microsoft.com/office/drawing/2014/main" id="{70E06FD1-821A-AEBA-C43E-1270871F7AC5}"/>
              </a:ext>
            </a:extLst>
          </p:cNvPr>
          <p:cNvGrpSpPr/>
          <p:nvPr/>
        </p:nvGrpSpPr>
        <p:grpSpPr>
          <a:xfrm>
            <a:off x="442025" y="856111"/>
            <a:ext cx="11083131" cy="518686"/>
            <a:chOff x="147262" y="812254"/>
            <a:chExt cx="11083131" cy="393404"/>
          </a:xfrm>
        </p:grpSpPr>
        <p:sp>
          <p:nvSpPr>
            <p:cNvPr id="12" name="Rectangle 11">
              <a:extLst>
                <a:ext uri="{FF2B5EF4-FFF2-40B4-BE49-F238E27FC236}">
                  <a16:creationId xmlns:a16="http://schemas.microsoft.com/office/drawing/2014/main" id="{7A4B085A-C544-D719-E27E-196E2BBE236E}"/>
                </a:ext>
              </a:extLst>
            </p:cNvPr>
            <p:cNvSpPr/>
            <p:nvPr/>
          </p:nvSpPr>
          <p:spPr>
            <a:xfrm>
              <a:off x="353306" y="813376"/>
              <a:ext cx="10877087" cy="39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FFFF"/>
                  </a:solidFill>
                  <a:latin typeface="Arial" panose="020B0604020202020204"/>
                </a:rPr>
                <a:t>    Representation of Time in Messages</a:t>
              </a:r>
              <a:endPar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Oval 12">
              <a:extLst>
                <a:ext uri="{FF2B5EF4-FFF2-40B4-BE49-F238E27FC236}">
                  <a16:creationId xmlns:a16="http://schemas.microsoft.com/office/drawing/2014/main" id="{01CF1EF7-5C96-5604-1F44-B7AD142119E6}"/>
                </a:ext>
              </a:extLst>
            </p:cNvPr>
            <p:cNvSpPr>
              <a:spLocks noChangeAspect="1"/>
            </p:cNvSpPr>
            <p:nvPr/>
          </p:nvSpPr>
          <p:spPr>
            <a:xfrm>
              <a:off x="147262" y="812254"/>
              <a:ext cx="399213" cy="393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w="0"/>
                <a:solidFill>
                  <a:srgbClr val="FFFFFF"/>
                </a:solidFill>
                <a:effectLst>
                  <a:outerShdw blurRad="38100" dist="25400" dir="5400000" algn="ctr" rotWithShape="0">
                    <a:srgbClr val="6E747A">
                      <a:alpha val="43000"/>
                    </a:srgbClr>
                  </a:outerShdw>
                </a:effectLst>
                <a:uLnTx/>
                <a:uFillTx/>
                <a:latin typeface="Arial" panose="020B0604020202020204"/>
                <a:ea typeface="+mn-ea"/>
                <a:cs typeface="+mn-cs"/>
              </a:endParaRPr>
            </a:p>
          </p:txBody>
        </p:sp>
      </p:grpSp>
      <p:pic>
        <p:nvPicPr>
          <p:cNvPr id="14" name="Graphic 13" descr="CheckList with solid fill">
            <a:extLst>
              <a:ext uri="{FF2B5EF4-FFF2-40B4-BE49-F238E27FC236}">
                <a16:creationId xmlns:a16="http://schemas.microsoft.com/office/drawing/2014/main" id="{3CA640D8-5D01-1334-E0DE-B64B2F2E31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3414" y="916204"/>
            <a:ext cx="387795" cy="387795"/>
          </a:xfrm>
          <a:prstGeom prst="rect">
            <a:avLst/>
          </a:prstGeom>
        </p:spPr>
      </p:pic>
      <p:sp>
        <p:nvSpPr>
          <p:cNvPr id="18" name="Flowchart: Alternate Process 17">
            <a:extLst>
              <a:ext uri="{FF2B5EF4-FFF2-40B4-BE49-F238E27FC236}">
                <a16:creationId xmlns:a16="http://schemas.microsoft.com/office/drawing/2014/main" id="{81F02FC3-3A4C-C43F-CC2E-6AEC20C9BCD4}"/>
              </a:ext>
            </a:extLst>
          </p:cNvPr>
          <p:cNvSpPr/>
          <p:nvPr/>
        </p:nvSpPr>
        <p:spPr>
          <a:xfrm>
            <a:off x="8529584" y="2587966"/>
            <a:ext cx="2429164" cy="940622"/>
          </a:xfrm>
          <a:prstGeom prst="flowChartAlternateProcess">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Registration Service will reject any non-UK time zones that are received.</a:t>
            </a:r>
          </a:p>
        </p:txBody>
      </p:sp>
    </p:spTree>
    <p:extLst>
      <p:ext uri="{BB962C8B-B14F-4D97-AF65-F5344CB8AC3E}">
        <p14:creationId xmlns:p14="http://schemas.microsoft.com/office/powerpoint/2010/main" val="2621992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78457-DDD9-520D-995B-A5593F37946F}"/>
              </a:ext>
            </a:extLst>
          </p:cNvPr>
          <p:cNvSpPr>
            <a:spLocks noGrp="1"/>
          </p:cNvSpPr>
          <p:nvPr>
            <p:ph type="title"/>
          </p:nvPr>
        </p:nvSpPr>
        <p:spPr/>
        <p:txBody>
          <a:bodyPr/>
          <a:lstStyle/>
          <a:p>
            <a:r>
              <a:rPr lang="en-GB" dirty="0"/>
              <a:t>MHHS Guidance</a:t>
            </a:r>
          </a:p>
        </p:txBody>
      </p:sp>
      <p:sp>
        <p:nvSpPr>
          <p:cNvPr id="4" name="Slide Number Placeholder 3">
            <a:extLst>
              <a:ext uri="{FF2B5EF4-FFF2-40B4-BE49-F238E27FC236}">
                <a16:creationId xmlns:a16="http://schemas.microsoft.com/office/drawing/2014/main" id="{407134F9-E421-7C24-C113-EE4C423442CA}"/>
              </a:ext>
            </a:extLst>
          </p:cNvPr>
          <p:cNvSpPr>
            <a:spLocks noGrp="1"/>
          </p:cNvSpPr>
          <p:nvPr>
            <p:ph type="sldNum" sz="quarter" idx="12"/>
          </p:nvPr>
        </p:nvSpPr>
        <p:spPr/>
        <p:txBody>
          <a:bodyPr/>
          <a:lstStyle/>
          <a:p>
            <a:fld id="{223C8A1D-C690-374A-BBAF-BE150B79E8D3}" type="slidenum">
              <a:rPr lang="en-GB" smtClean="0"/>
              <a:t>4</a:t>
            </a:fld>
            <a:endParaRPr lang="en-GB"/>
          </a:p>
        </p:txBody>
      </p:sp>
      <p:grpSp>
        <p:nvGrpSpPr>
          <p:cNvPr id="11" name="Group 10">
            <a:extLst>
              <a:ext uri="{FF2B5EF4-FFF2-40B4-BE49-F238E27FC236}">
                <a16:creationId xmlns:a16="http://schemas.microsoft.com/office/drawing/2014/main" id="{70E06FD1-821A-AEBA-C43E-1270871F7AC5}"/>
              </a:ext>
            </a:extLst>
          </p:cNvPr>
          <p:cNvGrpSpPr/>
          <p:nvPr/>
        </p:nvGrpSpPr>
        <p:grpSpPr>
          <a:xfrm>
            <a:off x="442025" y="856111"/>
            <a:ext cx="11083131" cy="518686"/>
            <a:chOff x="147262" y="812254"/>
            <a:chExt cx="11083131" cy="393404"/>
          </a:xfrm>
        </p:grpSpPr>
        <p:sp>
          <p:nvSpPr>
            <p:cNvPr id="12" name="Rectangle 11">
              <a:extLst>
                <a:ext uri="{FF2B5EF4-FFF2-40B4-BE49-F238E27FC236}">
                  <a16:creationId xmlns:a16="http://schemas.microsoft.com/office/drawing/2014/main" id="{7A4B085A-C544-D719-E27E-196E2BBE236E}"/>
                </a:ext>
              </a:extLst>
            </p:cNvPr>
            <p:cNvSpPr/>
            <p:nvPr/>
          </p:nvSpPr>
          <p:spPr>
            <a:xfrm>
              <a:off x="353306" y="813376"/>
              <a:ext cx="10877087" cy="39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FFFF"/>
                  </a:solidFill>
                  <a:latin typeface="Arial" panose="020B0604020202020204"/>
                </a:rPr>
                <a:t>    UTC and Time Zones</a:t>
              </a:r>
              <a:endPar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Oval 12">
              <a:extLst>
                <a:ext uri="{FF2B5EF4-FFF2-40B4-BE49-F238E27FC236}">
                  <a16:creationId xmlns:a16="http://schemas.microsoft.com/office/drawing/2014/main" id="{01CF1EF7-5C96-5604-1F44-B7AD142119E6}"/>
                </a:ext>
              </a:extLst>
            </p:cNvPr>
            <p:cNvSpPr>
              <a:spLocks noChangeAspect="1"/>
            </p:cNvSpPr>
            <p:nvPr/>
          </p:nvSpPr>
          <p:spPr>
            <a:xfrm>
              <a:off x="147262" y="812254"/>
              <a:ext cx="399213" cy="393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w="0"/>
                <a:solidFill>
                  <a:srgbClr val="FFFFFF"/>
                </a:solidFill>
                <a:effectLst>
                  <a:outerShdw blurRad="38100" dist="25400" dir="5400000" algn="ctr" rotWithShape="0">
                    <a:srgbClr val="6E747A">
                      <a:alpha val="43000"/>
                    </a:srgbClr>
                  </a:outerShdw>
                </a:effectLst>
                <a:uLnTx/>
                <a:uFillTx/>
                <a:latin typeface="Arial" panose="020B0604020202020204"/>
                <a:ea typeface="+mn-ea"/>
                <a:cs typeface="+mn-cs"/>
              </a:endParaRPr>
            </a:p>
          </p:txBody>
        </p:sp>
      </p:grpSp>
      <p:pic>
        <p:nvPicPr>
          <p:cNvPr id="14" name="Graphic 13" descr="CheckList with solid fill">
            <a:extLst>
              <a:ext uri="{FF2B5EF4-FFF2-40B4-BE49-F238E27FC236}">
                <a16:creationId xmlns:a16="http://schemas.microsoft.com/office/drawing/2014/main" id="{3CA640D8-5D01-1334-E0DE-B64B2F2E31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3414" y="916204"/>
            <a:ext cx="387795" cy="387795"/>
          </a:xfrm>
          <a:prstGeom prst="rect">
            <a:avLst/>
          </a:prstGeom>
        </p:spPr>
      </p:pic>
      <p:graphicFrame>
        <p:nvGraphicFramePr>
          <p:cNvPr id="6" name="Table 5">
            <a:extLst>
              <a:ext uri="{FF2B5EF4-FFF2-40B4-BE49-F238E27FC236}">
                <a16:creationId xmlns:a16="http://schemas.microsoft.com/office/drawing/2014/main" id="{A95B9D23-338E-CC77-8155-2ED0D5569C50}"/>
              </a:ext>
            </a:extLst>
          </p:cNvPr>
          <p:cNvGraphicFramePr>
            <a:graphicFrameLocks noGrp="1"/>
          </p:cNvGraphicFramePr>
          <p:nvPr>
            <p:extLst>
              <p:ext uri="{D42A27DB-BD31-4B8C-83A1-F6EECF244321}">
                <p14:modId xmlns:p14="http://schemas.microsoft.com/office/powerpoint/2010/main" val="1917048470"/>
              </p:ext>
            </p:extLst>
          </p:nvPr>
        </p:nvGraphicFramePr>
        <p:xfrm>
          <a:off x="641631" y="3348892"/>
          <a:ext cx="10877086" cy="1381760"/>
        </p:xfrm>
        <a:graphic>
          <a:graphicData uri="http://schemas.openxmlformats.org/drawingml/2006/table">
            <a:tbl>
              <a:tblPr firstRow="1" firstCol="1" bandRow="1">
                <a:tableStyleId>{5C22544A-7EE6-4342-B048-85BDC9FD1C3A}</a:tableStyleId>
              </a:tblPr>
              <a:tblGrid>
                <a:gridCol w="2541800">
                  <a:extLst>
                    <a:ext uri="{9D8B030D-6E8A-4147-A177-3AD203B41FA5}">
                      <a16:colId xmlns:a16="http://schemas.microsoft.com/office/drawing/2014/main" val="4006401817"/>
                    </a:ext>
                  </a:extLst>
                </a:gridCol>
                <a:gridCol w="2800910">
                  <a:extLst>
                    <a:ext uri="{9D8B030D-6E8A-4147-A177-3AD203B41FA5}">
                      <a16:colId xmlns:a16="http://schemas.microsoft.com/office/drawing/2014/main" val="2215283569"/>
                    </a:ext>
                  </a:extLst>
                </a:gridCol>
                <a:gridCol w="2897109">
                  <a:extLst>
                    <a:ext uri="{9D8B030D-6E8A-4147-A177-3AD203B41FA5}">
                      <a16:colId xmlns:a16="http://schemas.microsoft.com/office/drawing/2014/main" val="4212572800"/>
                    </a:ext>
                  </a:extLst>
                </a:gridCol>
                <a:gridCol w="2637267">
                  <a:extLst>
                    <a:ext uri="{9D8B030D-6E8A-4147-A177-3AD203B41FA5}">
                      <a16:colId xmlns:a16="http://schemas.microsoft.com/office/drawing/2014/main" val="4071728035"/>
                    </a:ext>
                  </a:extLst>
                </a:gridCol>
              </a:tblGrid>
              <a:tr h="475391">
                <a:tc>
                  <a:txBody>
                    <a:bodyPr/>
                    <a:lstStyle/>
                    <a:p>
                      <a:r>
                        <a:rPr lang="en-GB" dirty="0"/>
                        <a:t>Scenario Description</a:t>
                      </a:r>
                    </a:p>
                  </a:txBody>
                  <a:tcPr/>
                </a:tc>
                <a:tc>
                  <a:txBody>
                    <a:bodyPr/>
                    <a:lstStyle/>
                    <a:p>
                      <a:r>
                        <a:rPr lang="en-GB" dirty="0"/>
                        <a:t>UTC Representation (non-offset)</a:t>
                      </a:r>
                    </a:p>
                  </a:txBody>
                  <a:tcPr/>
                </a:tc>
                <a:tc>
                  <a:txBody>
                    <a:bodyPr/>
                    <a:lstStyle/>
                    <a:p>
                      <a:r>
                        <a:rPr lang="en-GB" dirty="0"/>
                        <a:t>Local Representation</a:t>
                      </a:r>
                    </a:p>
                    <a:p>
                      <a:r>
                        <a:rPr lang="en-GB" dirty="0"/>
                        <a:t>(UTC offset)</a:t>
                      </a:r>
                    </a:p>
                  </a:txBody>
                  <a:tcPr/>
                </a:tc>
                <a:tc>
                  <a:txBody>
                    <a:bodyPr/>
                    <a:lstStyle/>
                    <a:p>
                      <a:r>
                        <a:rPr lang="en-GB" dirty="0"/>
                        <a:t>Time Zone</a:t>
                      </a:r>
                    </a:p>
                    <a:p>
                      <a:r>
                        <a:rPr lang="en-GB" dirty="0"/>
                        <a:t>(GMT or BST)</a:t>
                      </a:r>
                    </a:p>
                  </a:txBody>
                  <a:tcPr/>
                </a:tc>
                <a:extLst>
                  <a:ext uri="{0D108BD9-81ED-4DB2-BD59-A6C34878D82A}">
                    <a16:rowId xmlns:a16="http://schemas.microsoft.com/office/drawing/2014/main" val="2188967916"/>
                  </a:ext>
                </a:extLst>
              </a:tr>
              <a:tr h="370840">
                <a:tc>
                  <a:txBody>
                    <a:bodyPr/>
                    <a:lstStyle/>
                    <a:p>
                      <a:r>
                        <a:rPr lang="en-GB" sz="1400" dirty="0"/>
                        <a:t>Summer Midnight</a:t>
                      </a:r>
                    </a:p>
                  </a:txBody>
                  <a:tcPr anchor="ctr"/>
                </a:tc>
                <a:tc>
                  <a:txBody>
                    <a:bodyPr/>
                    <a:lstStyle/>
                    <a:p>
                      <a:r>
                        <a:rPr lang="en-GB" sz="1400" dirty="0"/>
                        <a:t>2024-07-</a:t>
                      </a:r>
                      <a:r>
                        <a:rPr lang="en-GB" sz="1400" b="1" dirty="0"/>
                        <a:t>19T23:00:00±00:00</a:t>
                      </a:r>
                    </a:p>
                  </a:txBody>
                  <a:tcPr anchor="ctr"/>
                </a:tc>
                <a:tc>
                  <a:txBody>
                    <a:bodyPr/>
                    <a:lstStyle/>
                    <a:p>
                      <a:r>
                        <a:rPr lang="en-GB" sz="1400" dirty="0"/>
                        <a:t>2024-07-</a:t>
                      </a:r>
                      <a:r>
                        <a:rPr lang="en-GB" sz="1400" b="1" dirty="0"/>
                        <a:t>20T00:00:00+01:00</a:t>
                      </a:r>
                    </a:p>
                  </a:txBody>
                  <a:tcPr anchor="ctr"/>
                </a:tc>
                <a:tc>
                  <a:txBody>
                    <a:bodyPr/>
                    <a:lstStyle/>
                    <a:p>
                      <a:r>
                        <a:rPr lang="en-GB" sz="1400" dirty="0"/>
                        <a:t>Local = BST</a:t>
                      </a:r>
                    </a:p>
                  </a:txBody>
                  <a:tcPr anchor="ctr"/>
                </a:tc>
                <a:extLst>
                  <a:ext uri="{0D108BD9-81ED-4DB2-BD59-A6C34878D82A}">
                    <a16:rowId xmlns:a16="http://schemas.microsoft.com/office/drawing/2014/main" val="3988836805"/>
                  </a:ext>
                </a:extLst>
              </a:tr>
              <a:tr h="370840">
                <a:tc>
                  <a:txBody>
                    <a:bodyPr/>
                    <a:lstStyle/>
                    <a:p>
                      <a:r>
                        <a:rPr lang="en-GB" sz="1400" dirty="0"/>
                        <a:t>Winter Midnight</a:t>
                      </a:r>
                    </a:p>
                  </a:txBody>
                  <a:tcPr anchor="ctr"/>
                </a:tc>
                <a:tc>
                  <a:txBody>
                    <a:bodyPr/>
                    <a:lstStyle/>
                    <a:p>
                      <a:r>
                        <a:rPr lang="en-GB" sz="1400" dirty="0"/>
                        <a:t>2024-01-01T00:00:00±00:00</a:t>
                      </a:r>
                    </a:p>
                  </a:txBody>
                  <a:tcPr anchor="ctr"/>
                </a:tc>
                <a:tc>
                  <a:txBody>
                    <a:bodyPr/>
                    <a:lstStyle/>
                    <a:p>
                      <a:r>
                        <a:rPr lang="en-GB" sz="1400" dirty="0"/>
                        <a:t>2024-01-01T00:00:00±00:00</a:t>
                      </a:r>
                    </a:p>
                  </a:txBody>
                  <a:tcPr anchor="ctr"/>
                </a:tc>
                <a:tc>
                  <a:txBody>
                    <a:bodyPr/>
                    <a:lstStyle/>
                    <a:p>
                      <a:r>
                        <a:rPr lang="en-GB" sz="1400" dirty="0"/>
                        <a:t>Local = GMT</a:t>
                      </a:r>
                    </a:p>
                  </a:txBody>
                  <a:tcPr anchor="ctr"/>
                </a:tc>
                <a:extLst>
                  <a:ext uri="{0D108BD9-81ED-4DB2-BD59-A6C34878D82A}">
                    <a16:rowId xmlns:a16="http://schemas.microsoft.com/office/drawing/2014/main" val="1781873771"/>
                  </a:ext>
                </a:extLst>
              </a:tr>
            </a:tbl>
          </a:graphicData>
        </a:graphic>
      </p:graphicFrame>
      <p:sp>
        <p:nvSpPr>
          <p:cNvPr id="8" name="Content Placeholder 2">
            <a:extLst>
              <a:ext uri="{FF2B5EF4-FFF2-40B4-BE49-F238E27FC236}">
                <a16:creationId xmlns:a16="http://schemas.microsoft.com/office/drawing/2014/main" id="{E6A0586D-E00F-9383-1D96-03E5120E28B6}"/>
              </a:ext>
            </a:extLst>
          </p:cNvPr>
          <p:cNvSpPr txBox="1">
            <a:spLocks/>
          </p:cNvSpPr>
          <p:nvPr/>
        </p:nvSpPr>
        <p:spPr>
          <a:xfrm>
            <a:off x="648069" y="1731330"/>
            <a:ext cx="10709910" cy="118749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133350" indent="-123825"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2pPr>
            <a:lvl3pPr marL="9525" indent="0" algn="l" defTabSz="914400" rtl="0" eaLnBrk="1" latinLnBrk="0" hangingPunct="1">
              <a:lnSpc>
                <a:spcPct val="90000"/>
              </a:lnSpc>
              <a:spcBef>
                <a:spcPts val="500"/>
              </a:spcBef>
              <a:buFont typeface="Arial" panose="020B0604020202020204" pitchFamily="34" charset="0"/>
              <a:buNone/>
              <a:tabLst/>
              <a:defRPr sz="1600" kern="1200">
                <a:solidFill>
                  <a:schemeClr val="tx1"/>
                </a:solidFill>
                <a:latin typeface="+mn-lt"/>
                <a:ea typeface="+mn-ea"/>
                <a:cs typeface="+mn-cs"/>
              </a:defRPr>
            </a:lvl3pPr>
            <a:lvl4pPr marL="9525" indent="0" algn="l" defTabSz="914400" rtl="0" eaLnBrk="1" latinLnBrk="0" hangingPunct="1">
              <a:lnSpc>
                <a:spcPct val="90000"/>
              </a:lnSpc>
              <a:spcBef>
                <a:spcPts val="500"/>
              </a:spcBef>
              <a:buFont typeface="Arial" panose="020B0604020202020204" pitchFamily="34" charset="0"/>
              <a:buNone/>
              <a:tabLst/>
              <a:defRPr sz="1400" kern="1200">
                <a:solidFill>
                  <a:schemeClr val="tx1"/>
                </a:solidFill>
                <a:latin typeface="+mn-lt"/>
                <a:ea typeface="+mn-ea"/>
                <a:cs typeface="+mn-cs"/>
              </a:defRPr>
            </a:lvl4pPr>
            <a:lvl5pPr marL="9525" indent="0" algn="l" defTabSz="914400" rtl="0" eaLnBrk="1" latinLnBrk="0" hangingPunct="1">
              <a:lnSpc>
                <a:spcPct val="90000"/>
              </a:lnSpc>
              <a:spcBef>
                <a:spcPts val="500"/>
              </a:spcBef>
              <a:buFont typeface="Arial" panose="020B0604020202020204" pitchFamily="34" charset="0"/>
              <a:buNone/>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Coordinated Universal Time (UTC) does not change with a change of seasons, but local time will change during British Summer Time (BST). During British Summer Time (BST), local time in the UK is advanced one hour forward of Greenwich Mean Time (GMT), in effect changing the time zone from UTC±00:00 to UTC+01:00</a:t>
            </a:r>
          </a:p>
        </p:txBody>
      </p:sp>
    </p:spTree>
    <p:extLst>
      <p:ext uri="{BB962C8B-B14F-4D97-AF65-F5344CB8AC3E}">
        <p14:creationId xmlns:p14="http://schemas.microsoft.com/office/powerpoint/2010/main" val="907129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78457-DDD9-520D-995B-A5593F37946F}"/>
              </a:ext>
            </a:extLst>
          </p:cNvPr>
          <p:cNvSpPr>
            <a:spLocks noGrp="1"/>
          </p:cNvSpPr>
          <p:nvPr>
            <p:ph type="title"/>
          </p:nvPr>
        </p:nvSpPr>
        <p:spPr/>
        <p:txBody>
          <a:bodyPr/>
          <a:lstStyle/>
          <a:p>
            <a:r>
              <a:rPr lang="en-GB" dirty="0"/>
              <a:t>MHHS Guidance </a:t>
            </a:r>
          </a:p>
        </p:txBody>
      </p:sp>
      <p:sp>
        <p:nvSpPr>
          <p:cNvPr id="3" name="Content Placeholder 2">
            <a:extLst>
              <a:ext uri="{FF2B5EF4-FFF2-40B4-BE49-F238E27FC236}">
                <a16:creationId xmlns:a16="http://schemas.microsoft.com/office/drawing/2014/main" id="{8C572173-A9BE-8288-BC14-F5F54DC64BEB}"/>
              </a:ext>
            </a:extLst>
          </p:cNvPr>
          <p:cNvSpPr>
            <a:spLocks noGrp="1"/>
          </p:cNvSpPr>
          <p:nvPr>
            <p:ph idx="1"/>
          </p:nvPr>
        </p:nvSpPr>
        <p:spPr>
          <a:xfrm>
            <a:off x="403414" y="1605491"/>
            <a:ext cx="11121742" cy="4268835"/>
          </a:xfrm>
        </p:spPr>
        <p:txBody>
          <a:bodyPr>
            <a:normAutofit/>
          </a:bodyPr>
          <a:lstStyle/>
          <a:p>
            <a:r>
              <a:rPr lang="en-GB" sz="1800" dirty="0"/>
              <a:t>The implementation of “MHHS Programme CR36”, mandated that Service Provider Appointments should commence at ‘Midnight Local’ or ‘Midnight Clock Time’, so that Data Service and Metering Service appointments, align with the periods of ‘Supplier ownership’ maintained by CSS (Central Switching Service). This means that, in periods where BST (British Summer Time) is in effect, Service Provider Appointment will commence at 23:00:00 on D-1, where D is the ‘UTC day’ on which supply ownership begins.   </a:t>
            </a:r>
          </a:p>
          <a:p>
            <a:endParaRPr lang="en-GB" sz="1800" dirty="0"/>
          </a:p>
          <a:p>
            <a:r>
              <a:rPr lang="en-GB" sz="1800" dirty="0"/>
              <a:t>However, it should be noted that Data Services will continue to be responsible for collecting/providing consumption data for each full UTC day for which they are appointed i.e. an appointed DS would need to continue to provide consumption data for the hour ‘23:00 D-1’ through to ‘00:00 D’ even though they are not ‘technically’ appointed for that hour.</a:t>
            </a:r>
          </a:p>
          <a:p>
            <a:endParaRPr lang="en-GB" sz="1800" dirty="0"/>
          </a:p>
          <a:p>
            <a:r>
              <a:rPr lang="en-GB" sz="1800" dirty="0"/>
              <a:t>As per CR36, Supplier Start Dates align to Service Provider Appointment </a:t>
            </a:r>
            <a:r>
              <a:rPr lang="en-GB" sz="1800" dirty="0" err="1"/>
              <a:t>DateTimes</a:t>
            </a:r>
            <a:r>
              <a:rPr lang="en-GB" sz="1800" dirty="0"/>
              <a:t>. </a:t>
            </a:r>
          </a:p>
        </p:txBody>
      </p:sp>
      <p:sp>
        <p:nvSpPr>
          <p:cNvPr id="4" name="Slide Number Placeholder 3">
            <a:extLst>
              <a:ext uri="{FF2B5EF4-FFF2-40B4-BE49-F238E27FC236}">
                <a16:creationId xmlns:a16="http://schemas.microsoft.com/office/drawing/2014/main" id="{407134F9-E421-7C24-C113-EE4C423442CA}"/>
              </a:ext>
            </a:extLst>
          </p:cNvPr>
          <p:cNvSpPr>
            <a:spLocks noGrp="1"/>
          </p:cNvSpPr>
          <p:nvPr>
            <p:ph type="sldNum" sz="quarter" idx="12"/>
          </p:nvPr>
        </p:nvSpPr>
        <p:spPr/>
        <p:txBody>
          <a:bodyPr/>
          <a:lstStyle/>
          <a:p>
            <a:fld id="{223C8A1D-C690-374A-BBAF-BE150B79E8D3}" type="slidenum">
              <a:rPr lang="en-GB" smtClean="0"/>
              <a:t>5</a:t>
            </a:fld>
            <a:endParaRPr lang="en-GB"/>
          </a:p>
        </p:txBody>
      </p:sp>
      <p:grpSp>
        <p:nvGrpSpPr>
          <p:cNvPr id="11" name="Group 10">
            <a:extLst>
              <a:ext uri="{FF2B5EF4-FFF2-40B4-BE49-F238E27FC236}">
                <a16:creationId xmlns:a16="http://schemas.microsoft.com/office/drawing/2014/main" id="{70E06FD1-821A-AEBA-C43E-1270871F7AC5}"/>
              </a:ext>
            </a:extLst>
          </p:cNvPr>
          <p:cNvGrpSpPr/>
          <p:nvPr/>
        </p:nvGrpSpPr>
        <p:grpSpPr>
          <a:xfrm>
            <a:off x="442025" y="856111"/>
            <a:ext cx="11083131" cy="518686"/>
            <a:chOff x="147262" y="812254"/>
            <a:chExt cx="11083131" cy="393404"/>
          </a:xfrm>
        </p:grpSpPr>
        <p:sp>
          <p:nvSpPr>
            <p:cNvPr id="12" name="Rectangle 11">
              <a:extLst>
                <a:ext uri="{FF2B5EF4-FFF2-40B4-BE49-F238E27FC236}">
                  <a16:creationId xmlns:a16="http://schemas.microsoft.com/office/drawing/2014/main" id="{7A4B085A-C544-D719-E27E-196E2BBE236E}"/>
                </a:ext>
              </a:extLst>
            </p:cNvPr>
            <p:cNvSpPr/>
            <p:nvPr/>
          </p:nvSpPr>
          <p:spPr>
            <a:xfrm>
              <a:off x="353306" y="813376"/>
              <a:ext cx="10877087" cy="39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FFFF"/>
                  </a:solidFill>
                  <a:latin typeface="Arial" panose="020B0604020202020204"/>
                </a:rPr>
                <a:t>    Service Provider Appointment Date/Times - IR7 Design</a:t>
              </a:r>
              <a:endPar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Oval 12">
              <a:extLst>
                <a:ext uri="{FF2B5EF4-FFF2-40B4-BE49-F238E27FC236}">
                  <a16:creationId xmlns:a16="http://schemas.microsoft.com/office/drawing/2014/main" id="{01CF1EF7-5C96-5604-1F44-B7AD142119E6}"/>
                </a:ext>
              </a:extLst>
            </p:cNvPr>
            <p:cNvSpPr>
              <a:spLocks noChangeAspect="1"/>
            </p:cNvSpPr>
            <p:nvPr/>
          </p:nvSpPr>
          <p:spPr>
            <a:xfrm>
              <a:off x="147262" y="812254"/>
              <a:ext cx="399213" cy="393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w="0"/>
                <a:solidFill>
                  <a:srgbClr val="FFFFFF"/>
                </a:solidFill>
                <a:effectLst>
                  <a:outerShdw blurRad="38100" dist="25400" dir="5400000" algn="ctr" rotWithShape="0">
                    <a:srgbClr val="6E747A">
                      <a:alpha val="43000"/>
                    </a:srgbClr>
                  </a:outerShdw>
                </a:effectLst>
                <a:uLnTx/>
                <a:uFillTx/>
                <a:latin typeface="Arial" panose="020B0604020202020204"/>
                <a:ea typeface="+mn-ea"/>
                <a:cs typeface="+mn-cs"/>
              </a:endParaRPr>
            </a:p>
          </p:txBody>
        </p:sp>
      </p:grpSp>
      <p:pic>
        <p:nvPicPr>
          <p:cNvPr id="14" name="Graphic 13" descr="CheckList with solid fill">
            <a:extLst>
              <a:ext uri="{FF2B5EF4-FFF2-40B4-BE49-F238E27FC236}">
                <a16:creationId xmlns:a16="http://schemas.microsoft.com/office/drawing/2014/main" id="{3CA640D8-5D01-1334-E0DE-B64B2F2E31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3414" y="916204"/>
            <a:ext cx="387795" cy="387795"/>
          </a:xfrm>
          <a:prstGeom prst="rect">
            <a:avLst/>
          </a:prstGeom>
        </p:spPr>
      </p:pic>
      <p:sp>
        <p:nvSpPr>
          <p:cNvPr id="18" name="Flowchart: Alternate Process 17">
            <a:extLst>
              <a:ext uri="{FF2B5EF4-FFF2-40B4-BE49-F238E27FC236}">
                <a16:creationId xmlns:a16="http://schemas.microsoft.com/office/drawing/2014/main" id="{81F02FC3-3A4C-C43F-CC2E-6AEC20C9BCD4}"/>
              </a:ext>
            </a:extLst>
          </p:cNvPr>
          <p:cNvSpPr/>
          <p:nvPr/>
        </p:nvSpPr>
        <p:spPr>
          <a:xfrm>
            <a:off x="6223247" y="5370990"/>
            <a:ext cx="5301909" cy="1350485"/>
          </a:xfrm>
          <a:prstGeom prst="flowChartAlternateProcess">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dirty="0"/>
              <a:t>Further information on processes around this arrangement can be found in the following documents:</a:t>
            </a:r>
          </a:p>
          <a:p>
            <a:pPr marL="285750" indent="-285750">
              <a:buFont typeface="Arial" panose="020B0604020202020204" pitchFamily="34" charset="0"/>
              <a:buChar char="•"/>
            </a:pPr>
            <a:r>
              <a:rPr lang="en-GB" sz="1200" dirty="0"/>
              <a:t>MHHS-BP003C – Transfer of Readings Change of Data Service BPM</a:t>
            </a:r>
          </a:p>
          <a:p>
            <a:pPr marL="285750" indent="-285750">
              <a:buFont typeface="Arial" panose="020B0604020202020204" pitchFamily="34" charset="0"/>
              <a:buChar char="•"/>
            </a:pPr>
            <a:r>
              <a:rPr lang="en-GB" sz="1200" dirty="0"/>
              <a:t>MHHS-METH001 - SDS Validation &amp; Estimation Method Statement </a:t>
            </a:r>
          </a:p>
          <a:p>
            <a:pPr marL="285750" indent="-285750">
              <a:buFont typeface="Arial" panose="020B0604020202020204" pitchFamily="34" charset="0"/>
              <a:buChar char="•"/>
            </a:pPr>
            <a:r>
              <a:rPr lang="en-GB" sz="1200" dirty="0"/>
              <a:t>MHHS-BRS001 - Data Service Requirements</a:t>
            </a:r>
          </a:p>
          <a:p>
            <a:pPr marL="285750" indent="-285750">
              <a:buFont typeface="Arial" panose="020B0604020202020204" pitchFamily="34" charset="0"/>
              <a:buChar char="•"/>
            </a:pPr>
            <a:r>
              <a:rPr kumimoji="0" lang="en-US" altLang="en-US" sz="1200" b="0" i="0" u="none" strike="noStrike" cap="none" normalizeH="0" baseline="0" dirty="0">
                <a:ln>
                  <a:noFill/>
                </a:ln>
                <a:solidFill>
                  <a:schemeClr val="bg1"/>
                </a:solidFill>
                <a:effectLst/>
                <a:latin typeface="Arial" panose="020B0604020202020204" pitchFamily="34" charset="0"/>
                <a:hlinkClick r:id="rId4">
                  <a:extLst>
                    <a:ext uri="{A12FA001-AC4F-418D-AE19-62706E023703}">
                      <ahyp:hlinkClr xmlns:ahyp="http://schemas.microsoft.com/office/drawing/2018/hyperlinkcolor" val="tx"/>
                    </a:ext>
                  </a:extLst>
                </a:hlinkClick>
              </a:rPr>
              <a:t>MHHS Webinar Change of Supplier Process .pdf</a:t>
            </a:r>
            <a:endParaRPr lang="en-GB" sz="1200" dirty="0"/>
          </a:p>
        </p:txBody>
      </p:sp>
    </p:spTree>
    <p:extLst>
      <p:ext uri="{BB962C8B-B14F-4D97-AF65-F5344CB8AC3E}">
        <p14:creationId xmlns:p14="http://schemas.microsoft.com/office/powerpoint/2010/main" val="473680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78457-DDD9-520D-995B-A5593F37946F}"/>
              </a:ext>
            </a:extLst>
          </p:cNvPr>
          <p:cNvSpPr>
            <a:spLocks noGrp="1"/>
          </p:cNvSpPr>
          <p:nvPr>
            <p:ph type="title"/>
          </p:nvPr>
        </p:nvSpPr>
        <p:spPr/>
        <p:txBody>
          <a:bodyPr/>
          <a:lstStyle/>
          <a:p>
            <a:r>
              <a:rPr lang="en-GB" dirty="0"/>
              <a:t>MHHS Guidance</a:t>
            </a:r>
          </a:p>
        </p:txBody>
      </p:sp>
      <p:sp>
        <p:nvSpPr>
          <p:cNvPr id="4" name="Slide Number Placeholder 3">
            <a:extLst>
              <a:ext uri="{FF2B5EF4-FFF2-40B4-BE49-F238E27FC236}">
                <a16:creationId xmlns:a16="http://schemas.microsoft.com/office/drawing/2014/main" id="{407134F9-E421-7C24-C113-EE4C423442CA}"/>
              </a:ext>
            </a:extLst>
          </p:cNvPr>
          <p:cNvSpPr>
            <a:spLocks noGrp="1"/>
          </p:cNvSpPr>
          <p:nvPr>
            <p:ph type="sldNum" sz="quarter" idx="12"/>
          </p:nvPr>
        </p:nvSpPr>
        <p:spPr/>
        <p:txBody>
          <a:bodyPr/>
          <a:lstStyle/>
          <a:p>
            <a:fld id="{223C8A1D-C690-374A-BBAF-BE150B79E8D3}" type="slidenum">
              <a:rPr lang="en-GB" smtClean="0"/>
              <a:t>6</a:t>
            </a:fld>
            <a:endParaRPr lang="en-GB"/>
          </a:p>
        </p:txBody>
      </p:sp>
      <p:grpSp>
        <p:nvGrpSpPr>
          <p:cNvPr id="11" name="Group 10">
            <a:extLst>
              <a:ext uri="{FF2B5EF4-FFF2-40B4-BE49-F238E27FC236}">
                <a16:creationId xmlns:a16="http://schemas.microsoft.com/office/drawing/2014/main" id="{70E06FD1-821A-AEBA-C43E-1270871F7AC5}"/>
              </a:ext>
            </a:extLst>
          </p:cNvPr>
          <p:cNvGrpSpPr/>
          <p:nvPr/>
        </p:nvGrpSpPr>
        <p:grpSpPr>
          <a:xfrm>
            <a:off x="442025" y="856111"/>
            <a:ext cx="11083131" cy="518686"/>
            <a:chOff x="147262" y="812254"/>
            <a:chExt cx="11083131" cy="393404"/>
          </a:xfrm>
        </p:grpSpPr>
        <p:sp>
          <p:nvSpPr>
            <p:cNvPr id="12" name="Rectangle 11">
              <a:extLst>
                <a:ext uri="{FF2B5EF4-FFF2-40B4-BE49-F238E27FC236}">
                  <a16:creationId xmlns:a16="http://schemas.microsoft.com/office/drawing/2014/main" id="{7A4B085A-C544-D719-E27E-196E2BBE236E}"/>
                </a:ext>
              </a:extLst>
            </p:cNvPr>
            <p:cNvSpPr/>
            <p:nvPr/>
          </p:nvSpPr>
          <p:spPr>
            <a:xfrm>
              <a:off x="353306" y="813376"/>
              <a:ext cx="10877087" cy="39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FFFF"/>
                  </a:solidFill>
                  <a:latin typeface="Arial" panose="020B0604020202020204"/>
                </a:rPr>
                <a:t>    Service Provider Appointment Date/Times – IR7 Design</a:t>
              </a:r>
              <a:endPar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Oval 12">
              <a:extLst>
                <a:ext uri="{FF2B5EF4-FFF2-40B4-BE49-F238E27FC236}">
                  <a16:creationId xmlns:a16="http://schemas.microsoft.com/office/drawing/2014/main" id="{01CF1EF7-5C96-5604-1F44-B7AD142119E6}"/>
                </a:ext>
              </a:extLst>
            </p:cNvPr>
            <p:cNvSpPr>
              <a:spLocks noChangeAspect="1"/>
            </p:cNvSpPr>
            <p:nvPr/>
          </p:nvSpPr>
          <p:spPr>
            <a:xfrm>
              <a:off x="147262" y="812254"/>
              <a:ext cx="399213" cy="393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w="0"/>
                <a:solidFill>
                  <a:srgbClr val="FFFFFF"/>
                </a:solidFill>
                <a:effectLst>
                  <a:outerShdw blurRad="38100" dist="25400" dir="5400000" algn="ctr" rotWithShape="0">
                    <a:srgbClr val="6E747A">
                      <a:alpha val="43000"/>
                    </a:srgbClr>
                  </a:outerShdw>
                </a:effectLst>
                <a:uLnTx/>
                <a:uFillTx/>
                <a:latin typeface="Arial" panose="020B0604020202020204"/>
                <a:ea typeface="+mn-ea"/>
                <a:cs typeface="+mn-cs"/>
              </a:endParaRPr>
            </a:p>
          </p:txBody>
        </p:sp>
      </p:grpSp>
      <p:pic>
        <p:nvPicPr>
          <p:cNvPr id="14" name="Graphic 13" descr="CheckList with solid fill">
            <a:extLst>
              <a:ext uri="{FF2B5EF4-FFF2-40B4-BE49-F238E27FC236}">
                <a16:creationId xmlns:a16="http://schemas.microsoft.com/office/drawing/2014/main" id="{3CA640D8-5D01-1334-E0DE-B64B2F2E31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3414" y="916204"/>
            <a:ext cx="387795" cy="387795"/>
          </a:xfrm>
          <a:prstGeom prst="rect">
            <a:avLst/>
          </a:prstGeom>
        </p:spPr>
      </p:pic>
      <p:sp>
        <p:nvSpPr>
          <p:cNvPr id="3" name="Rectangle: Rounded Corners 2">
            <a:extLst>
              <a:ext uri="{FF2B5EF4-FFF2-40B4-BE49-F238E27FC236}">
                <a16:creationId xmlns:a16="http://schemas.microsoft.com/office/drawing/2014/main" id="{10CD746D-DD35-1120-4ABF-7913B4210C09}"/>
              </a:ext>
            </a:extLst>
          </p:cNvPr>
          <p:cNvSpPr/>
          <p:nvPr/>
        </p:nvSpPr>
        <p:spPr>
          <a:xfrm>
            <a:off x="434800" y="4227964"/>
            <a:ext cx="1469204" cy="400692"/>
          </a:xfrm>
          <a:prstGeom prst="roundRect">
            <a:avLst/>
          </a:prstGeom>
          <a:solidFill>
            <a:schemeClr val="accent5">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1/5/24</a:t>
            </a:r>
          </a:p>
        </p:txBody>
      </p:sp>
      <p:sp>
        <p:nvSpPr>
          <p:cNvPr id="5" name="Rectangle: Rounded Corners 4">
            <a:extLst>
              <a:ext uri="{FF2B5EF4-FFF2-40B4-BE49-F238E27FC236}">
                <a16:creationId xmlns:a16="http://schemas.microsoft.com/office/drawing/2014/main" id="{45D4E60F-8DED-ACC3-755F-12A4B3CBC7B1}"/>
              </a:ext>
            </a:extLst>
          </p:cNvPr>
          <p:cNvSpPr/>
          <p:nvPr/>
        </p:nvSpPr>
        <p:spPr>
          <a:xfrm>
            <a:off x="2083802" y="4244232"/>
            <a:ext cx="1469204" cy="400692"/>
          </a:xfrm>
          <a:prstGeom prst="roundRect">
            <a:avLst/>
          </a:prstGeom>
          <a:solidFill>
            <a:schemeClr val="accent5">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2/5/24</a:t>
            </a:r>
          </a:p>
        </p:txBody>
      </p:sp>
      <p:sp>
        <p:nvSpPr>
          <p:cNvPr id="6" name="Rectangle: Rounded Corners 5">
            <a:extLst>
              <a:ext uri="{FF2B5EF4-FFF2-40B4-BE49-F238E27FC236}">
                <a16:creationId xmlns:a16="http://schemas.microsoft.com/office/drawing/2014/main" id="{A563F6F3-6E4F-54DB-2356-B47869080B40}"/>
              </a:ext>
            </a:extLst>
          </p:cNvPr>
          <p:cNvSpPr/>
          <p:nvPr/>
        </p:nvSpPr>
        <p:spPr>
          <a:xfrm>
            <a:off x="3732804" y="4228821"/>
            <a:ext cx="1469204" cy="400692"/>
          </a:xfrm>
          <a:prstGeom prst="roundRect">
            <a:avLst/>
          </a:prstGeom>
          <a:solidFill>
            <a:schemeClr val="accent5">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3/5/24</a:t>
            </a:r>
          </a:p>
        </p:txBody>
      </p:sp>
      <p:sp>
        <p:nvSpPr>
          <p:cNvPr id="18" name="Rectangle: Rounded Corners 17">
            <a:extLst>
              <a:ext uri="{FF2B5EF4-FFF2-40B4-BE49-F238E27FC236}">
                <a16:creationId xmlns:a16="http://schemas.microsoft.com/office/drawing/2014/main" id="{31EE2A60-9355-C520-8CC8-A71A62E4F22D}"/>
              </a:ext>
            </a:extLst>
          </p:cNvPr>
          <p:cNvSpPr/>
          <p:nvPr/>
        </p:nvSpPr>
        <p:spPr>
          <a:xfrm>
            <a:off x="8679810" y="4239095"/>
            <a:ext cx="1469204" cy="400692"/>
          </a:xfrm>
          <a:prstGeom prst="roundRect">
            <a:avLst/>
          </a:prstGeom>
          <a:solidFill>
            <a:schemeClr val="accent5">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6/5/24</a:t>
            </a:r>
          </a:p>
        </p:txBody>
      </p:sp>
      <p:sp>
        <p:nvSpPr>
          <p:cNvPr id="26" name="Rectangle: Rounded Corners 25">
            <a:extLst>
              <a:ext uri="{FF2B5EF4-FFF2-40B4-BE49-F238E27FC236}">
                <a16:creationId xmlns:a16="http://schemas.microsoft.com/office/drawing/2014/main" id="{F262556D-C2FC-E7CA-79B4-5A1C06E44CE0}"/>
              </a:ext>
            </a:extLst>
          </p:cNvPr>
          <p:cNvSpPr/>
          <p:nvPr/>
        </p:nvSpPr>
        <p:spPr>
          <a:xfrm>
            <a:off x="7030808" y="4239095"/>
            <a:ext cx="1469204" cy="400692"/>
          </a:xfrm>
          <a:prstGeom prst="roundRect">
            <a:avLst/>
          </a:prstGeom>
          <a:solidFill>
            <a:schemeClr val="accent5">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5/5/24</a:t>
            </a:r>
          </a:p>
        </p:txBody>
      </p:sp>
      <p:sp>
        <p:nvSpPr>
          <p:cNvPr id="27" name="Rectangle: Rounded Corners 26">
            <a:extLst>
              <a:ext uri="{FF2B5EF4-FFF2-40B4-BE49-F238E27FC236}">
                <a16:creationId xmlns:a16="http://schemas.microsoft.com/office/drawing/2014/main" id="{D27E0208-6725-8888-3A2B-5BC7CE2D0F79}"/>
              </a:ext>
            </a:extLst>
          </p:cNvPr>
          <p:cNvSpPr/>
          <p:nvPr/>
        </p:nvSpPr>
        <p:spPr>
          <a:xfrm>
            <a:off x="5381806" y="4239095"/>
            <a:ext cx="1469204" cy="400692"/>
          </a:xfrm>
          <a:prstGeom prst="roundRect">
            <a:avLst/>
          </a:prstGeom>
          <a:solidFill>
            <a:schemeClr val="accent5">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4/5/24</a:t>
            </a:r>
          </a:p>
        </p:txBody>
      </p:sp>
      <p:sp>
        <p:nvSpPr>
          <p:cNvPr id="28" name="Rectangle: Rounded Corners 27">
            <a:extLst>
              <a:ext uri="{FF2B5EF4-FFF2-40B4-BE49-F238E27FC236}">
                <a16:creationId xmlns:a16="http://schemas.microsoft.com/office/drawing/2014/main" id="{EB839DED-1A0C-931B-DA80-F6DADF0151EE}"/>
              </a:ext>
            </a:extLst>
          </p:cNvPr>
          <p:cNvSpPr/>
          <p:nvPr/>
        </p:nvSpPr>
        <p:spPr>
          <a:xfrm>
            <a:off x="434800" y="3394045"/>
            <a:ext cx="6416210" cy="400692"/>
          </a:xfrm>
          <a:prstGeom prst="roundRect">
            <a:avLst/>
          </a:prstGeom>
          <a:solidFill>
            <a:schemeClr val="accent5">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Outgoing Metering Service</a:t>
            </a:r>
          </a:p>
        </p:txBody>
      </p:sp>
      <p:sp>
        <p:nvSpPr>
          <p:cNvPr id="29" name="Rectangle: Rounded Corners 28">
            <a:extLst>
              <a:ext uri="{FF2B5EF4-FFF2-40B4-BE49-F238E27FC236}">
                <a16:creationId xmlns:a16="http://schemas.microsoft.com/office/drawing/2014/main" id="{4ABAE6C5-C777-B015-3626-9A41281D3BC7}"/>
              </a:ext>
            </a:extLst>
          </p:cNvPr>
          <p:cNvSpPr/>
          <p:nvPr/>
        </p:nvSpPr>
        <p:spPr>
          <a:xfrm>
            <a:off x="7030808" y="3394045"/>
            <a:ext cx="3118206" cy="400692"/>
          </a:xfrm>
          <a:prstGeom prst="roundRect">
            <a:avLst/>
          </a:prstGeom>
          <a:solidFill>
            <a:schemeClr val="accent5">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Incoming Metering Service</a:t>
            </a:r>
          </a:p>
        </p:txBody>
      </p:sp>
      <p:cxnSp>
        <p:nvCxnSpPr>
          <p:cNvPr id="30" name="Straight Connector 29">
            <a:extLst>
              <a:ext uri="{FF2B5EF4-FFF2-40B4-BE49-F238E27FC236}">
                <a16:creationId xmlns:a16="http://schemas.microsoft.com/office/drawing/2014/main" id="{18FA7E1E-8D18-C5DC-F0BB-4C7519EA2382}"/>
              </a:ext>
            </a:extLst>
          </p:cNvPr>
          <p:cNvCxnSpPr/>
          <p:nvPr/>
        </p:nvCxnSpPr>
        <p:spPr>
          <a:xfrm>
            <a:off x="434800" y="2337519"/>
            <a:ext cx="0" cy="308224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5043A0E-0BE1-E481-6281-5F43A1B5D5C5}"/>
              </a:ext>
            </a:extLst>
          </p:cNvPr>
          <p:cNvCxnSpPr/>
          <p:nvPr/>
        </p:nvCxnSpPr>
        <p:spPr>
          <a:xfrm>
            <a:off x="6851010" y="2337519"/>
            <a:ext cx="0" cy="3082247"/>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34A3353-0806-1FB2-7D4F-6784DB318C9E}"/>
              </a:ext>
            </a:extLst>
          </p:cNvPr>
          <p:cNvCxnSpPr/>
          <p:nvPr/>
        </p:nvCxnSpPr>
        <p:spPr>
          <a:xfrm>
            <a:off x="7030808" y="2337519"/>
            <a:ext cx="0" cy="3082247"/>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0AE00BE2-1BBF-409A-D8B1-A71225334DB7}"/>
              </a:ext>
            </a:extLst>
          </p:cNvPr>
          <p:cNvSpPr txBox="1"/>
          <p:nvPr/>
        </p:nvSpPr>
        <p:spPr>
          <a:xfrm>
            <a:off x="7030808" y="1680674"/>
            <a:ext cx="5044610" cy="1077218"/>
          </a:xfrm>
          <a:prstGeom prst="rect">
            <a:avLst/>
          </a:prstGeom>
          <a:noFill/>
        </p:spPr>
        <p:txBody>
          <a:bodyPr wrap="square" rtlCol="0">
            <a:spAutoFit/>
          </a:bodyPr>
          <a:lstStyle/>
          <a:p>
            <a:r>
              <a:rPr lang="en-GB" sz="1600" dirty="0"/>
              <a:t>IF-031/IF-034 Metering Service Appointment</a:t>
            </a:r>
          </a:p>
          <a:p>
            <a:r>
              <a:rPr lang="en-GB" sz="1600" dirty="0"/>
              <a:t>Effective from Date/Time: </a:t>
            </a:r>
          </a:p>
          <a:p>
            <a:pPr marL="285750" indent="-285750">
              <a:buFont typeface="Arial" panose="020B0604020202020204" pitchFamily="34" charset="0"/>
              <a:buChar char="•"/>
            </a:pPr>
            <a:r>
              <a:rPr lang="en-GB" sz="1600" b="0" i="0" u="none" strike="noStrike" baseline="0" dirty="0">
                <a:solidFill>
                  <a:schemeClr val="accent4"/>
                </a:solidFill>
              </a:rPr>
              <a:t>2024-05-05T00:00:00+01:00 </a:t>
            </a:r>
            <a:r>
              <a:rPr lang="en-GB" sz="1600" b="0" i="0" u="none" strike="noStrike" baseline="0" dirty="0"/>
              <a:t>or</a:t>
            </a:r>
            <a:r>
              <a:rPr lang="en-GB" sz="1600" b="0" i="0" u="none" strike="noStrike" baseline="0" dirty="0">
                <a:solidFill>
                  <a:srgbClr val="C00000"/>
                </a:solidFill>
              </a:rPr>
              <a:t> </a:t>
            </a:r>
          </a:p>
          <a:p>
            <a:pPr marL="285750" indent="-285750">
              <a:buFont typeface="Arial" panose="020B0604020202020204" pitchFamily="34" charset="0"/>
              <a:buChar char="•"/>
            </a:pPr>
            <a:r>
              <a:rPr lang="en-GB" sz="1600" b="0" i="0" u="none" strike="noStrike" baseline="0" dirty="0">
                <a:solidFill>
                  <a:srgbClr val="00B050"/>
                </a:solidFill>
              </a:rPr>
              <a:t>2024-05-04T23:00:00+00:00</a:t>
            </a:r>
            <a:r>
              <a:rPr lang="en-GB" sz="1600" b="0" i="0" u="none" strike="noStrike" baseline="0" dirty="0">
                <a:solidFill>
                  <a:srgbClr val="C00000"/>
                </a:solidFill>
              </a:rPr>
              <a:t> </a:t>
            </a:r>
            <a:endParaRPr lang="en-GB" sz="1600" dirty="0">
              <a:solidFill>
                <a:srgbClr val="C00000"/>
              </a:solidFill>
            </a:endParaRPr>
          </a:p>
        </p:txBody>
      </p:sp>
      <p:sp>
        <p:nvSpPr>
          <p:cNvPr id="34" name="TextBox 33">
            <a:extLst>
              <a:ext uri="{FF2B5EF4-FFF2-40B4-BE49-F238E27FC236}">
                <a16:creationId xmlns:a16="http://schemas.microsoft.com/office/drawing/2014/main" id="{822B92C2-EF40-DF1C-E167-C2A72D6AFE19}"/>
              </a:ext>
            </a:extLst>
          </p:cNvPr>
          <p:cNvSpPr txBox="1"/>
          <p:nvPr/>
        </p:nvSpPr>
        <p:spPr>
          <a:xfrm>
            <a:off x="2922002" y="4719438"/>
            <a:ext cx="4799595" cy="1815882"/>
          </a:xfrm>
          <a:prstGeom prst="rect">
            <a:avLst/>
          </a:prstGeom>
          <a:noFill/>
        </p:spPr>
        <p:txBody>
          <a:bodyPr wrap="square" rtlCol="0">
            <a:spAutoFit/>
          </a:bodyPr>
          <a:lstStyle/>
          <a:p>
            <a:r>
              <a:rPr lang="en-GB" sz="1600" dirty="0"/>
              <a:t>IF-037 Metering Service De-Appointment </a:t>
            </a:r>
          </a:p>
          <a:p>
            <a:r>
              <a:rPr lang="en-GB" sz="1600" dirty="0"/>
              <a:t>Effective to Date/Time: </a:t>
            </a:r>
          </a:p>
          <a:p>
            <a:pPr marL="285750" indent="-285750">
              <a:buFont typeface="Arial" panose="020B0604020202020204" pitchFamily="34" charset="0"/>
              <a:buChar char="•"/>
            </a:pPr>
            <a:r>
              <a:rPr lang="en-GB" sz="1600" b="0" i="0" u="none" strike="noStrike" baseline="0" dirty="0">
                <a:solidFill>
                  <a:srgbClr val="00B050"/>
                </a:solidFill>
              </a:rPr>
              <a:t>2024-05-04T22:59:59+00:00</a:t>
            </a:r>
          </a:p>
          <a:p>
            <a:endParaRPr lang="en-GB" sz="1600" b="0" i="0" u="none" strike="noStrike" baseline="0" dirty="0">
              <a:solidFill>
                <a:srgbClr val="00B050"/>
              </a:solidFill>
            </a:endParaRPr>
          </a:p>
          <a:p>
            <a:r>
              <a:rPr lang="en-GB" sz="1600" dirty="0">
                <a:solidFill>
                  <a:srgbClr val="FF0000"/>
                </a:solidFill>
              </a:rPr>
              <a:t>Registration Service will not use:</a:t>
            </a:r>
          </a:p>
          <a:p>
            <a:pPr marL="285750" indent="-285750">
              <a:buFont typeface="Arial" panose="020B0604020202020204" pitchFamily="34" charset="0"/>
              <a:buChar char="•"/>
            </a:pPr>
            <a:r>
              <a:rPr lang="en-GB" sz="1600" b="0" i="0" u="none" baseline="0" dirty="0">
                <a:solidFill>
                  <a:srgbClr val="FF0000"/>
                </a:solidFill>
              </a:rPr>
              <a:t>2024-05-0</a:t>
            </a:r>
            <a:r>
              <a:rPr lang="en-GB" sz="1600" dirty="0">
                <a:solidFill>
                  <a:srgbClr val="FF0000"/>
                </a:solidFill>
              </a:rPr>
              <a:t>4</a:t>
            </a:r>
            <a:r>
              <a:rPr lang="en-GB" sz="1600" b="0" i="0" u="none" baseline="0" dirty="0">
                <a:solidFill>
                  <a:srgbClr val="FF0000"/>
                </a:solidFill>
              </a:rPr>
              <a:t>T00:00:00+00:00</a:t>
            </a:r>
          </a:p>
          <a:p>
            <a:r>
              <a:rPr lang="en-GB" sz="1600" b="0" i="0" u="none" baseline="0" dirty="0">
                <a:solidFill>
                  <a:srgbClr val="FF0000"/>
                </a:solidFill>
              </a:rPr>
              <a:t>This would lead to a gap in continuous service. </a:t>
            </a:r>
          </a:p>
        </p:txBody>
      </p:sp>
      <p:sp>
        <p:nvSpPr>
          <p:cNvPr id="35" name="TextBox 34">
            <a:extLst>
              <a:ext uri="{FF2B5EF4-FFF2-40B4-BE49-F238E27FC236}">
                <a16:creationId xmlns:a16="http://schemas.microsoft.com/office/drawing/2014/main" id="{1587EC5D-9BC8-E5A0-F1D2-C471B22F007C}"/>
              </a:ext>
            </a:extLst>
          </p:cNvPr>
          <p:cNvSpPr txBox="1"/>
          <p:nvPr/>
        </p:nvSpPr>
        <p:spPr>
          <a:xfrm>
            <a:off x="516995" y="1690847"/>
            <a:ext cx="5044610" cy="1077218"/>
          </a:xfrm>
          <a:prstGeom prst="rect">
            <a:avLst/>
          </a:prstGeom>
          <a:noFill/>
        </p:spPr>
        <p:txBody>
          <a:bodyPr wrap="square" rtlCol="0">
            <a:spAutoFit/>
          </a:bodyPr>
          <a:lstStyle/>
          <a:p>
            <a:r>
              <a:rPr lang="en-GB" sz="1600" dirty="0"/>
              <a:t>IF-031/IF-034 Metering Service Appointment</a:t>
            </a:r>
          </a:p>
          <a:p>
            <a:r>
              <a:rPr lang="en-GB" sz="1600" dirty="0"/>
              <a:t>Effective from Date/Time: </a:t>
            </a:r>
          </a:p>
          <a:p>
            <a:pPr marL="285750" indent="-285750">
              <a:buFont typeface="Arial" panose="020B0604020202020204" pitchFamily="34" charset="0"/>
              <a:buChar char="•"/>
            </a:pPr>
            <a:r>
              <a:rPr lang="en-GB" sz="1600" b="0" i="0" u="none" strike="noStrike" baseline="0" dirty="0">
                <a:solidFill>
                  <a:schemeClr val="accent4"/>
                </a:solidFill>
              </a:rPr>
              <a:t>2024-05-01T00:00:00+01:00</a:t>
            </a:r>
            <a:r>
              <a:rPr lang="en-GB" sz="1600" b="0" i="0" u="none" strike="noStrike" baseline="0" dirty="0">
                <a:solidFill>
                  <a:srgbClr val="C00000"/>
                </a:solidFill>
              </a:rPr>
              <a:t> </a:t>
            </a:r>
            <a:r>
              <a:rPr lang="en-GB" sz="1600" dirty="0"/>
              <a:t>or</a:t>
            </a:r>
            <a:r>
              <a:rPr lang="en-GB" sz="1600" dirty="0">
                <a:solidFill>
                  <a:srgbClr val="C00000"/>
                </a:solidFill>
              </a:rPr>
              <a:t> </a:t>
            </a:r>
          </a:p>
          <a:p>
            <a:pPr marL="285750" indent="-285750">
              <a:buFont typeface="Arial" panose="020B0604020202020204" pitchFamily="34" charset="0"/>
              <a:buChar char="•"/>
            </a:pPr>
            <a:r>
              <a:rPr lang="en-GB" sz="1600" b="0" i="0" u="none" strike="noStrike" baseline="0" dirty="0">
                <a:solidFill>
                  <a:srgbClr val="00B050"/>
                </a:solidFill>
              </a:rPr>
              <a:t>2024-04-30T23:00:00+00:00</a:t>
            </a:r>
            <a:r>
              <a:rPr lang="en-GB" sz="1600" dirty="0">
                <a:solidFill>
                  <a:srgbClr val="00B050"/>
                </a:solidFill>
              </a:rPr>
              <a:t> </a:t>
            </a:r>
          </a:p>
        </p:txBody>
      </p:sp>
      <p:sp>
        <p:nvSpPr>
          <p:cNvPr id="36" name="Flowchart: Alternate Process 35">
            <a:extLst>
              <a:ext uri="{FF2B5EF4-FFF2-40B4-BE49-F238E27FC236}">
                <a16:creationId xmlns:a16="http://schemas.microsoft.com/office/drawing/2014/main" id="{812D3EF2-6EF4-3763-6045-34711508200F}"/>
              </a:ext>
            </a:extLst>
          </p:cNvPr>
          <p:cNvSpPr/>
          <p:nvPr/>
        </p:nvSpPr>
        <p:spPr>
          <a:xfrm>
            <a:off x="7546057" y="5050270"/>
            <a:ext cx="4251960" cy="1077218"/>
          </a:xfrm>
          <a:prstGeom prst="flowChartAlternateProcess">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dirty="0"/>
              <a:t>This is an example during BST where Local Time does not align with UTC. During GMT there is no misalignment as both times will look like midnight with no offset. Only one representation is acceptable, which is:</a:t>
            </a:r>
          </a:p>
          <a:p>
            <a:pPr marL="171450" indent="-171450">
              <a:buFont typeface="Arial" panose="020B0604020202020204" pitchFamily="34" charset="0"/>
              <a:buChar char="•"/>
            </a:pPr>
            <a:r>
              <a:rPr lang="en-GB" sz="1200" dirty="0"/>
              <a:t>2024-01-01T00:00:00+00:00</a:t>
            </a:r>
            <a:endParaRPr lang="en-GB" dirty="0"/>
          </a:p>
        </p:txBody>
      </p:sp>
      <p:cxnSp>
        <p:nvCxnSpPr>
          <p:cNvPr id="9" name="Straight Arrow Connector 8">
            <a:extLst>
              <a:ext uri="{FF2B5EF4-FFF2-40B4-BE49-F238E27FC236}">
                <a16:creationId xmlns:a16="http://schemas.microsoft.com/office/drawing/2014/main" id="{B851DFC8-782B-7B7D-F059-D1FBC1A1BB44}"/>
              </a:ext>
            </a:extLst>
          </p:cNvPr>
          <p:cNvCxnSpPr/>
          <p:nvPr/>
        </p:nvCxnSpPr>
        <p:spPr>
          <a:xfrm flipV="1">
            <a:off x="6002448" y="5287224"/>
            <a:ext cx="778598" cy="8402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4594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78457-DDD9-520D-995B-A5593F37946F}"/>
              </a:ext>
            </a:extLst>
          </p:cNvPr>
          <p:cNvSpPr>
            <a:spLocks noGrp="1"/>
          </p:cNvSpPr>
          <p:nvPr>
            <p:ph type="title"/>
          </p:nvPr>
        </p:nvSpPr>
        <p:spPr/>
        <p:txBody>
          <a:bodyPr/>
          <a:lstStyle/>
          <a:p>
            <a:r>
              <a:rPr lang="en-GB" dirty="0"/>
              <a:t>MHHS Guidance </a:t>
            </a:r>
          </a:p>
        </p:txBody>
      </p:sp>
      <p:sp>
        <p:nvSpPr>
          <p:cNvPr id="3" name="Content Placeholder 2">
            <a:extLst>
              <a:ext uri="{FF2B5EF4-FFF2-40B4-BE49-F238E27FC236}">
                <a16:creationId xmlns:a16="http://schemas.microsoft.com/office/drawing/2014/main" id="{8C572173-A9BE-8288-BC14-F5F54DC64BEB}"/>
              </a:ext>
            </a:extLst>
          </p:cNvPr>
          <p:cNvSpPr>
            <a:spLocks noGrp="1"/>
          </p:cNvSpPr>
          <p:nvPr>
            <p:ph idx="1"/>
          </p:nvPr>
        </p:nvSpPr>
        <p:spPr>
          <a:xfrm>
            <a:off x="648069" y="3353811"/>
            <a:ext cx="10709910" cy="1611630"/>
          </a:xfrm>
        </p:spPr>
        <p:txBody>
          <a:bodyPr>
            <a:normAutofit/>
          </a:bodyPr>
          <a:lstStyle/>
          <a:p>
            <a:r>
              <a:rPr lang="en-GB" dirty="0"/>
              <a:t>The MHHS design allows for the implementation of the use of ‘exact times’ for events at some point in the future. However, under the MHHS design the time element of ‘Effective From’ data items should ideally be populated as Midnight on the relevant UTC day; or where a non-midnight time is provided should be deemed to be Midnight on the relevant UTC day, as is the convention under the pre-MHHS processes.</a:t>
            </a:r>
          </a:p>
        </p:txBody>
      </p:sp>
      <p:sp>
        <p:nvSpPr>
          <p:cNvPr id="4" name="Slide Number Placeholder 3">
            <a:extLst>
              <a:ext uri="{FF2B5EF4-FFF2-40B4-BE49-F238E27FC236}">
                <a16:creationId xmlns:a16="http://schemas.microsoft.com/office/drawing/2014/main" id="{407134F9-E421-7C24-C113-EE4C423442CA}"/>
              </a:ext>
            </a:extLst>
          </p:cNvPr>
          <p:cNvSpPr>
            <a:spLocks noGrp="1"/>
          </p:cNvSpPr>
          <p:nvPr>
            <p:ph type="sldNum" sz="quarter" idx="12"/>
          </p:nvPr>
        </p:nvSpPr>
        <p:spPr/>
        <p:txBody>
          <a:bodyPr/>
          <a:lstStyle/>
          <a:p>
            <a:fld id="{223C8A1D-C690-374A-BBAF-BE150B79E8D3}" type="slidenum">
              <a:rPr lang="en-GB" smtClean="0"/>
              <a:t>7</a:t>
            </a:fld>
            <a:endParaRPr lang="en-GB"/>
          </a:p>
        </p:txBody>
      </p:sp>
      <p:grpSp>
        <p:nvGrpSpPr>
          <p:cNvPr id="11" name="Group 10">
            <a:extLst>
              <a:ext uri="{FF2B5EF4-FFF2-40B4-BE49-F238E27FC236}">
                <a16:creationId xmlns:a16="http://schemas.microsoft.com/office/drawing/2014/main" id="{70E06FD1-821A-AEBA-C43E-1270871F7AC5}"/>
              </a:ext>
            </a:extLst>
          </p:cNvPr>
          <p:cNvGrpSpPr/>
          <p:nvPr/>
        </p:nvGrpSpPr>
        <p:grpSpPr>
          <a:xfrm>
            <a:off x="442025" y="856111"/>
            <a:ext cx="11083131" cy="518686"/>
            <a:chOff x="147262" y="812254"/>
            <a:chExt cx="11083131" cy="393404"/>
          </a:xfrm>
        </p:grpSpPr>
        <p:sp>
          <p:nvSpPr>
            <p:cNvPr id="12" name="Rectangle 11">
              <a:extLst>
                <a:ext uri="{FF2B5EF4-FFF2-40B4-BE49-F238E27FC236}">
                  <a16:creationId xmlns:a16="http://schemas.microsoft.com/office/drawing/2014/main" id="{7A4B085A-C544-D719-E27E-196E2BBE236E}"/>
                </a:ext>
              </a:extLst>
            </p:cNvPr>
            <p:cNvSpPr/>
            <p:nvPr/>
          </p:nvSpPr>
          <p:spPr>
            <a:xfrm>
              <a:off x="353306" y="813376"/>
              <a:ext cx="10877087" cy="39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FFFF"/>
                  </a:solidFill>
                  <a:latin typeface="Arial" panose="020B0604020202020204"/>
                </a:rPr>
                <a:t>    Other Events Date/Times</a:t>
              </a:r>
              <a:endPar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Oval 12">
              <a:extLst>
                <a:ext uri="{FF2B5EF4-FFF2-40B4-BE49-F238E27FC236}">
                  <a16:creationId xmlns:a16="http://schemas.microsoft.com/office/drawing/2014/main" id="{01CF1EF7-5C96-5604-1F44-B7AD142119E6}"/>
                </a:ext>
              </a:extLst>
            </p:cNvPr>
            <p:cNvSpPr>
              <a:spLocks noChangeAspect="1"/>
            </p:cNvSpPr>
            <p:nvPr/>
          </p:nvSpPr>
          <p:spPr>
            <a:xfrm>
              <a:off x="147262" y="812254"/>
              <a:ext cx="399213" cy="393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w="0"/>
                <a:solidFill>
                  <a:srgbClr val="FFFFFF"/>
                </a:solidFill>
                <a:effectLst>
                  <a:outerShdw blurRad="38100" dist="25400" dir="5400000" algn="ctr" rotWithShape="0">
                    <a:srgbClr val="6E747A">
                      <a:alpha val="43000"/>
                    </a:srgbClr>
                  </a:outerShdw>
                </a:effectLst>
                <a:uLnTx/>
                <a:uFillTx/>
                <a:latin typeface="Arial" panose="020B0604020202020204"/>
                <a:ea typeface="+mn-ea"/>
                <a:cs typeface="+mn-cs"/>
              </a:endParaRPr>
            </a:p>
          </p:txBody>
        </p:sp>
      </p:grpSp>
      <p:pic>
        <p:nvPicPr>
          <p:cNvPr id="14" name="Graphic 13" descr="CheckList with solid fill">
            <a:extLst>
              <a:ext uri="{FF2B5EF4-FFF2-40B4-BE49-F238E27FC236}">
                <a16:creationId xmlns:a16="http://schemas.microsoft.com/office/drawing/2014/main" id="{3CA640D8-5D01-1334-E0DE-B64B2F2E31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3414" y="916204"/>
            <a:ext cx="387795" cy="387795"/>
          </a:xfrm>
          <a:prstGeom prst="rect">
            <a:avLst/>
          </a:prstGeom>
        </p:spPr>
      </p:pic>
      <p:sp>
        <p:nvSpPr>
          <p:cNvPr id="18" name="Flowchart: Alternate Process 17">
            <a:extLst>
              <a:ext uri="{FF2B5EF4-FFF2-40B4-BE49-F238E27FC236}">
                <a16:creationId xmlns:a16="http://schemas.microsoft.com/office/drawing/2014/main" id="{81F02FC3-3A4C-C43F-CC2E-6AEC20C9BCD4}"/>
              </a:ext>
            </a:extLst>
          </p:cNvPr>
          <p:cNvSpPr/>
          <p:nvPr/>
        </p:nvSpPr>
        <p:spPr>
          <a:xfrm>
            <a:off x="648069" y="2105423"/>
            <a:ext cx="10709910" cy="854020"/>
          </a:xfrm>
          <a:prstGeom prst="flowChartAlternateProcess">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All other DES138 Date/Times, for example Connection/Energisation/Meter Install/MDR Effective From Dates, can be considered as [to take effect at] Midnight on the relevant UTC day. </a:t>
            </a:r>
          </a:p>
        </p:txBody>
      </p:sp>
    </p:spTree>
    <p:extLst>
      <p:ext uri="{BB962C8B-B14F-4D97-AF65-F5344CB8AC3E}">
        <p14:creationId xmlns:p14="http://schemas.microsoft.com/office/powerpoint/2010/main" val="4044667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78457-DDD9-520D-995B-A5593F37946F}"/>
              </a:ext>
            </a:extLst>
          </p:cNvPr>
          <p:cNvSpPr>
            <a:spLocks noGrp="1"/>
          </p:cNvSpPr>
          <p:nvPr>
            <p:ph type="title"/>
          </p:nvPr>
        </p:nvSpPr>
        <p:spPr/>
        <p:txBody>
          <a:bodyPr/>
          <a:lstStyle/>
          <a:p>
            <a:r>
              <a:rPr lang="en-GB" dirty="0"/>
              <a:t>MHHS Guidance</a:t>
            </a:r>
          </a:p>
        </p:txBody>
      </p:sp>
      <p:sp>
        <p:nvSpPr>
          <p:cNvPr id="4" name="Slide Number Placeholder 3">
            <a:extLst>
              <a:ext uri="{FF2B5EF4-FFF2-40B4-BE49-F238E27FC236}">
                <a16:creationId xmlns:a16="http://schemas.microsoft.com/office/drawing/2014/main" id="{407134F9-E421-7C24-C113-EE4C423442CA}"/>
              </a:ext>
            </a:extLst>
          </p:cNvPr>
          <p:cNvSpPr>
            <a:spLocks noGrp="1"/>
          </p:cNvSpPr>
          <p:nvPr>
            <p:ph type="sldNum" sz="quarter" idx="12"/>
          </p:nvPr>
        </p:nvSpPr>
        <p:spPr/>
        <p:txBody>
          <a:bodyPr/>
          <a:lstStyle/>
          <a:p>
            <a:fld id="{223C8A1D-C690-374A-BBAF-BE150B79E8D3}" type="slidenum">
              <a:rPr lang="en-GB" smtClean="0"/>
              <a:t>8</a:t>
            </a:fld>
            <a:endParaRPr lang="en-GB"/>
          </a:p>
        </p:txBody>
      </p:sp>
      <p:grpSp>
        <p:nvGrpSpPr>
          <p:cNvPr id="11" name="Group 10">
            <a:extLst>
              <a:ext uri="{FF2B5EF4-FFF2-40B4-BE49-F238E27FC236}">
                <a16:creationId xmlns:a16="http://schemas.microsoft.com/office/drawing/2014/main" id="{70E06FD1-821A-AEBA-C43E-1270871F7AC5}"/>
              </a:ext>
            </a:extLst>
          </p:cNvPr>
          <p:cNvGrpSpPr/>
          <p:nvPr/>
        </p:nvGrpSpPr>
        <p:grpSpPr>
          <a:xfrm>
            <a:off x="442025" y="856111"/>
            <a:ext cx="11083131" cy="518686"/>
            <a:chOff x="147262" y="812254"/>
            <a:chExt cx="11083131" cy="393404"/>
          </a:xfrm>
        </p:grpSpPr>
        <p:sp>
          <p:nvSpPr>
            <p:cNvPr id="12" name="Rectangle 11">
              <a:extLst>
                <a:ext uri="{FF2B5EF4-FFF2-40B4-BE49-F238E27FC236}">
                  <a16:creationId xmlns:a16="http://schemas.microsoft.com/office/drawing/2014/main" id="{7A4B085A-C544-D719-E27E-196E2BBE236E}"/>
                </a:ext>
              </a:extLst>
            </p:cNvPr>
            <p:cNvSpPr/>
            <p:nvPr/>
          </p:nvSpPr>
          <p:spPr>
            <a:xfrm>
              <a:off x="353306" y="813376"/>
              <a:ext cx="10877087" cy="39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FFFF"/>
                  </a:solidFill>
                  <a:latin typeface="Arial" panose="020B0604020202020204"/>
                </a:rPr>
                <a:t>    Other Event Date/Times – Meter Exchange Example  </a:t>
              </a:r>
              <a:endPar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Oval 12">
              <a:extLst>
                <a:ext uri="{FF2B5EF4-FFF2-40B4-BE49-F238E27FC236}">
                  <a16:creationId xmlns:a16="http://schemas.microsoft.com/office/drawing/2014/main" id="{01CF1EF7-5C96-5604-1F44-B7AD142119E6}"/>
                </a:ext>
              </a:extLst>
            </p:cNvPr>
            <p:cNvSpPr>
              <a:spLocks noChangeAspect="1"/>
            </p:cNvSpPr>
            <p:nvPr/>
          </p:nvSpPr>
          <p:spPr>
            <a:xfrm>
              <a:off x="147262" y="812254"/>
              <a:ext cx="399213" cy="393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w="0"/>
                <a:solidFill>
                  <a:srgbClr val="FFFFFF"/>
                </a:solidFill>
                <a:effectLst>
                  <a:outerShdw blurRad="38100" dist="25400" dir="5400000" algn="ctr" rotWithShape="0">
                    <a:srgbClr val="6E747A">
                      <a:alpha val="43000"/>
                    </a:srgbClr>
                  </a:outerShdw>
                </a:effectLst>
                <a:uLnTx/>
                <a:uFillTx/>
                <a:latin typeface="Arial" panose="020B0604020202020204"/>
                <a:ea typeface="+mn-ea"/>
                <a:cs typeface="+mn-cs"/>
              </a:endParaRPr>
            </a:p>
          </p:txBody>
        </p:sp>
      </p:grpSp>
      <p:pic>
        <p:nvPicPr>
          <p:cNvPr id="14" name="Graphic 13" descr="CheckList with solid fill">
            <a:extLst>
              <a:ext uri="{FF2B5EF4-FFF2-40B4-BE49-F238E27FC236}">
                <a16:creationId xmlns:a16="http://schemas.microsoft.com/office/drawing/2014/main" id="{3CA640D8-5D01-1334-E0DE-B64B2F2E31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3414" y="916204"/>
            <a:ext cx="387795" cy="387795"/>
          </a:xfrm>
          <a:prstGeom prst="rect">
            <a:avLst/>
          </a:prstGeom>
        </p:spPr>
      </p:pic>
      <p:sp>
        <p:nvSpPr>
          <p:cNvPr id="7" name="Rectangle: Rounded Corners 6">
            <a:extLst>
              <a:ext uri="{FF2B5EF4-FFF2-40B4-BE49-F238E27FC236}">
                <a16:creationId xmlns:a16="http://schemas.microsoft.com/office/drawing/2014/main" id="{5BD20C89-0F23-FCC6-CC5D-407F78D07843}"/>
              </a:ext>
            </a:extLst>
          </p:cNvPr>
          <p:cNvSpPr/>
          <p:nvPr/>
        </p:nvSpPr>
        <p:spPr>
          <a:xfrm>
            <a:off x="540975" y="4141851"/>
            <a:ext cx="1469204" cy="400692"/>
          </a:xfrm>
          <a:prstGeom prst="roundRect">
            <a:avLst/>
          </a:prstGeom>
          <a:solidFill>
            <a:schemeClr val="accent5">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1/5/24</a:t>
            </a:r>
          </a:p>
        </p:txBody>
      </p:sp>
      <p:sp>
        <p:nvSpPr>
          <p:cNvPr id="8" name="Rectangle: Rounded Corners 7">
            <a:extLst>
              <a:ext uri="{FF2B5EF4-FFF2-40B4-BE49-F238E27FC236}">
                <a16:creationId xmlns:a16="http://schemas.microsoft.com/office/drawing/2014/main" id="{6F59F408-ED5B-A0D4-FFE3-C90C716D69AC}"/>
              </a:ext>
            </a:extLst>
          </p:cNvPr>
          <p:cNvSpPr/>
          <p:nvPr/>
        </p:nvSpPr>
        <p:spPr>
          <a:xfrm>
            <a:off x="2189977" y="4158119"/>
            <a:ext cx="1469204" cy="400692"/>
          </a:xfrm>
          <a:prstGeom prst="roundRect">
            <a:avLst/>
          </a:prstGeom>
          <a:solidFill>
            <a:schemeClr val="accent5">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2/5/24</a:t>
            </a:r>
          </a:p>
        </p:txBody>
      </p:sp>
      <p:sp>
        <p:nvSpPr>
          <p:cNvPr id="9" name="Rectangle: Rounded Corners 8">
            <a:extLst>
              <a:ext uri="{FF2B5EF4-FFF2-40B4-BE49-F238E27FC236}">
                <a16:creationId xmlns:a16="http://schemas.microsoft.com/office/drawing/2014/main" id="{52D27C41-E8A4-036A-DDEB-88DA7467E8F9}"/>
              </a:ext>
            </a:extLst>
          </p:cNvPr>
          <p:cNvSpPr/>
          <p:nvPr/>
        </p:nvSpPr>
        <p:spPr>
          <a:xfrm>
            <a:off x="3838979" y="4142708"/>
            <a:ext cx="1469204" cy="400692"/>
          </a:xfrm>
          <a:prstGeom prst="roundRect">
            <a:avLst/>
          </a:prstGeom>
          <a:solidFill>
            <a:schemeClr val="accent5">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3/5/24</a:t>
            </a:r>
          </a:p>
        </p:txBody>
      </p:sp>
      <p:sp>
        <p:nvSpPr>
          <p:cNvPr id="10" name="Rectangle: Rounded Corners 9">
            <a:extLst>
              <a:ext uri="{FF2B5EF4-FFF2-40B4-BE49-F238E27FC236}">
                <a16:creationId xmlns:a16="http://schemas.microsoft.com/office/drawing/2014/main" id="{029A2467-5E8A-0E78-99E1-3AB3628CDCE5}"/>
              </a:ext>
            </a:extLst>
          </p:cNvPr>
          <p:cNvSpPr/>
          <p:nvPr/>
        </p:nvSpPr>
        <p:spPr>
          <a:xfrm>
            <a:off x="8785985" y="4152982"/>
            <a:ext cx="1469204" cy="400692"/>
          </a:xfrm>
          <a:prstGeom prst="roundRect">
            <a:avLst/>
          </a:prstGeom>
          <a:solidFill>
            <a:schemeClr val="accent5">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6/5/24</a:t>
            </a:r>
          </a:p>
        </p:txBody>
      </p:sp>
      <p:sp>
        <p:nvSpPr>
          <p:cNvPr id="15" name="Rectangle: Rounded Corners 14">
            <a:extLst>
              <a:ext uri="{FF2B5EF4-FFF2-40B4-BE49-F238E27FC236}">
                <a16:creationId xmlns:a16="http://schemas.microsoft.com/office/drawing/2014/main" id="{90870A5B-8562-6BB2-90F0-928AD9A64622}"/>
              </a:ext>
            </a:extLst>
          </p:cNvPr>
          <p:cNvSpPr/>
          <p:nvPr/>
        </p:nvSpPr>
        <p:spPr>
          <a:xfrm>
            <a:off x="7136983" y="4152982"/>
            <a:ext cx="1469204" cy="400692"/>
          </a:xfrm>
          <a:prstGeom prst="roundRect">
            <a:avLst/>
          </a:prstGeom>
          <a:solidFill>
            <a:schemeClr val="accent5">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5/5/24</a:t>
            </a:r>
          </a:p>
        </p:txBody>
      </p:sp>
      <p:sp>
        <p:nvSpPr>
          <p:cNvPr id="16" name="Rectangle: Rounded Corners 15">
            <a:extLst>
              <a:ext uri="{FF2B5EF4-FFF2-40B4-BE49-F238E27FC236}">
                <a16:creationId xmlns:a16="http://schemas.microsoft.com/office/drawing/2014/main" id="{A86543D5-FCF2-76F1-E474-AB185CEFFD39}"/>
              </a:ext>
            </a:extLst>
          </p:cNvPr>
          <p:cNvSpPr/>
          <p:nvPr/>
        </p:nvSpPr>
        <p:spPr>
          <a:xfrm>
            <a:off x="5487981" y="4152982"/>
            <a:ext cx="1469204" cy="400692"/>
          </a:xfrm>
          <a:prstGeom prst="roundRect">
            <a:avLst/>
          </a:prstGeom>
          <a:solidFill>
            <a:schemeClr val="accent5">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4/5/24</a:t>
            </a:r>
          </a:p>
        </p:txBody>
      </p:sp>
      <p:sp>
        <p:nvSpPr>
          <p:cNvPr id="17" name="Rectangle: Rounded Corners 16">
            <a:extLst>
              <a:ext uri="{FF2B5EF4-FFF2-40B4-BE49-F238E27FC236}">
                <a16:creationId xmlns:a16="http://schemas.microsoft.com/office/drawing/2014/main" id="{1BF415B4-111D-F106-3E20-8625DBFE688E}"/>
              </a:ext>
            </a:extLst>
          </p:cNvPr>
          <p:cNvSpPr/>
          <p:nvPr/>
        </p:nvSpPr>
        <p:spPr>
          <a:xfrm>
            <a:off x="540975" y="3307932"/>
            <a:ext cx="6416210" cy="400692"/>
          </a:xfrm>
          <a:prstGeom prst="roundRect">
            <a:avLst/>
          </a:prstGeom>
          <a:solidFill>
            <a:schemeClr val="accent5">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Old Meter</a:t>
            </a:r>
          </a:p>
        </p:txBody>
      </p:sp>
      <p:sp>
        <p:nvSpPr>
          <p:cNvPr id="19" name="Rectangle: Rounded Corners 18">
            <a:extLst>
              <a:ext uri="{FF2B5EF4-FFF2-40B4-BE49-F238E27FC236}">
                <a16:creationId xmlns:a16="http://schemas.microsoft.com/office/drawing/2014/main" id="{6D324A13-331D-188D-31D8-4BA41E695BC2}"/>
              </a:ext>
            </a:extLst>
          </p:cNvPr>
          <p:cNvSpPr/>
          <p:nvPr/>
        </p:nvSpPr>
        <p:spPr>
          <a:xfrm>
            <a:off x="7136983" y="3307932"/>
            <a:ext cx="3118206" cy="400692"/>
          </a:xfrm>
          <a:prstGeom prst="roundRect">
            <a:avLst/>
          </a:prstGeom>
          <a:solidFill>
            <a:schemeClr val="accent5">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New Meter</a:t>
            </a:r>
          </a:p>
        </p:txBody>
      </p:sp>
      <p:cxnSp>
        <p:nvCxnSpPr>
          <p:cNvPr id="20" name="Straight Connector 19">
            <a:extLst>
              <a:ext uri="{FF2B5EF4-FFF2-40B4-BE49-F238E27FC236}">
                <a16:creationId xmlns:a16="http://schemas.microsoft.com/office/drawing/2014/main" id="{6166EDBF-1A60-DE3A-D91B-AF532225B12C}"/>
              </a:ext>
            </a:extLst>
          </p:cNvPr>
          <p:cNvCxnSpPr/>
          <p:nvPr/>
        </p:nvCxnSpPr>
        <p:spPr>
          <a:xfrm>
            <a:off x="540975" y="2251406"/>
            <a:ext cx="0" cy="308224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D142FFE-F446-D4A0-F84D-111F290B2738}"/>
              </a:ext>
            </a:extLst>
          </p:cNvPr>
          <p:cNvCxnSpPr/>
          <p:nvPr/>
        </p:nvCxnSpPr>
        <p:spPr>
          <a:xfrm>
            <a:off x="6957185" y="2251406"/>
            <a:ext cx="0" cy="308224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A5518D3-BBE6-92E8-45CE-AEC3145FDB52}"/>
              </a:ext>
            </a:extLst>
          </p:cNvPr>
          <p:cNvCxnSpPr/>
          <p:nvPr/>
        </p:nvCxnSpPr>
        <p:spPr>
          <a:xfrm>
            <a:off x="7136983" y="2251406"/>
            <a:ext cx="0" cy="3082247"/>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4A8BB06-0E5A-FAB5-5735-FFA880196225}"/>
              </a:ext>
            </a:extLst>
          </p:cNvPr>
          <p:cNvSpPr txBox="1"/>
          <p:nvPr/>
        </p:nvSpPr>
        <p:spPr>
          <a:xfrm>
            <a:off x="3410464" y="4695524"/>
            <a:ext cx="5375522" cy="2062103"/>
          </a:xfrm>
          <a:prstGeom prst="rect">
            <a:avLst/>
          </a:prstGeom>
          <a:noFill/>
        </p:spPr>
        <p:txBody>
          <a:bodyPr wrap="square" rtlCol="0">
            <a:spAutoFit/>
          </a:bodyPr>
          <a:lstStyle/>
          <a:p>
            <a:r>
              <a:rPr lang="en-GB" sz="1600" dirty="0"/>
              <a:t>IF-005 Meter Exchange</a:t>
            </a:r>
          </a:p>
          <a:p>
            <a:r>
              <a:rPr lang="en-GB" sz="1600" dirty="0"/>
              <a:t>Meter Removal Date/Time: </a:t>
            </a:r>
          </a:p>
          <a:p>
            <a:pPr marL="285750" indent="-285750">
              <a:buFont typeface="Arial" panose="020B0604020202020204" pitchFamily="34" charset="0"/>
              <a:buChar char="•"/>
            </a:pPr>
            <a:r>
              <a:rPr lang="en-GB" sz="1600" b="0" i="0" u="none" strike="noStrike" baseline="0" dirty="0">
                <a:solidFill>
                  <a:schemeClr val="accent4">
                    <a:lumMod val="75000"/>
                  </a:schemeClr>
                </a:solidFill>
              </a:rPr>
              <a:t>2024-05-05T00:00:00+00:00 </a:t>
            </a:r>
            <a:r>
              <a:rPr lang="en-GB" sz="1600" b="0" i="0" u="none" strike="noStrike" baseline="0" dirty="0"/>
              <a:t>or</a:t>
            </a:r>
            <a:r>
              <a:rPr lang="en-GB" sz="1600" b="0" i="0" u="none" strike="noStrike" baseline="0" dirty="0">
                <a:solidFill>
                  <a:schemeClr val="accent4">
                    <a:lumMod val="75000"/>
                  </a:schemeClr>
                </a:solidFill>
              </a:rPr>
              <a:t> </a:t>
            </a:r>
            <a:r>
              <a:rPr lang="en-GB" sz="1600" b="0" i="0" u="none" strike="noStrike" baseline="0" dirty="0">
                <a:solidFill>
                  <a:srgbClr val="538135"/>
                </a:solidFill>
              </a:rPr>
              <a:t> </a:t>
            </a:r>
          </a:p>
          <a:p>
            <a:pPr marL="285750" indent="-285750">
              <a:buFont typeface="Arial" panose="020B0604020202020204" pitchFamily="34" charset="0"/>
              <a:buChar char="•"/>
            </a:pPr>
            <a:r>
              <a:rPr lang="en-GB" sz="1600" b="0" i="0" u="none" strike="noStrike" baseline="0" dirty="0">
                <a:solidFill>
                  <a:srgbClr val="538135"/>
                </a:solidFill>
              </a:rPr>
              <a:t>2024-05-05T01:00:00+01:00</a:t>
            </a:r>
          </a:p>
          <a:p>
            <a:endParaRPr lang="en-GB" sz="1600" b="0" i="0" u="none" strike="noStrike" baseline="0" dirty="0">
              <a:solidFill>
                <a:srgbClr val="538135"/>
              </a:solidFill>
            </a:endParaRPr>
          </a:p>
          <a:p>
            <a:r>
              <a:rPr lang="en-GB" sz="1600" dirty="0">
                <a:solidFill>
                  <a:srgbClr val="FF0000"/>
                </a:solidFill>
              </a:rPr>
              <a:t>Do not use:</a:t>
            </a:r>
          </a:p>
          <a:p>
            <a:pPr marL="285750" indent="-285750">
              <a:buFont typeface="Arial" panose="020B0604020202020204" pitchFamily="34" charset="0"/>
              <a:buChar char="•"/>
            </a:pPr>
            <a:r>
              <a:rPr lang="en-GB" sz="1600" b="0" i="0" u="none" baseline="0" dirty="0">
                <a:solidFill>
                  <a:srgbClr val="FF0000"/>
                </a:solidFill>
              </a:rPr>
              <a:t>2024-05-04T00:00:00+00:00 </a:t>
            </a:r>
          </a:p>
          <a:p>
            <a:r>
              <a:rPr lang="en-GB" sz="1600" b="0" i="0" u="none" baseline="0" dirty="0">
                <a:solidFill>
                  <a:srgbClr val="FF0000"/>
                </a:solidFill>
              </a:rPr>
              <a:t>This would indicate a gap between meters being in place. </a:t>
            </a:r>
          </a:p>
        </p:txBody>
      </p:sp>
      <p:sp>
        <p:nvSpPr>
          <p:cNvPr id="25" name="TextBox 24">
            <a:extLst>
              <a:ext uri="{FF2B5EF4-FFF2-40B4-BE49-F238E27FC236}">
                <a16:creationId xmlns:a16="http://schemas.microsoft.com/office/drawing/2014/main" id="{AF3D692C-0F6A-CB1F-E0D7-40B522981D44}"/>
              </a:ext>
            </a:extLst>
          </p:cNvPr>
          <p:cNvSpPr txBox="1"/>
          <p:nvPr/>
        </p:nvSpPr>
        <p:spPr>
          <a:xfrm>
            <a:off x="7178526" y="1672940"/>
            <a:ext cx="4725666" cy="1077218"/>
          </a:xfrm>
          <a:prstGeom prst="rect">
            <a:avLst/>
          </a:prstGeom>
          <a:noFill/>
        </p:spPr>
        <p:txBody>
          <a:bodyPr wrap="square" rtlCol="0">
            <a:spAutoFit/>
          </a:bodyPr>
          <a:lstStyle/>
          <a:p>
            <a:r>
              <a:rPr lang="en-GB" sz="1600" dirty="0"/>
              <a:t>IF-005 Meter Exchange</a:t>
            </a:r>
          </a:p>
          <a:p>
            <a:r>
              <a:rPr lang="en-GB" sz="1600" dirty="0"/>
              <a:t>Meter Installation Date/Time: </a:t>
            </a:r>
          </a:p>
          <a:p>
            <a:pPr marL="285750" indent="-285750">
              <a:buFont typeface="Arial" panose="020B0604020202020204" pitchFamily="34" charset="0"/>
              <a:buChar char="•"/>
            </a:pPr>
            <a:r>
              <a:rPr lang="en-GB" sz="1600" b="0" i="0" u="none" strike="noStrike" baseline="0" dirty="0">
                <a:solidFill>
                  <a:schemeClr val="accent4">
                    <a:lumMod val="75000"/>
                  </a:schemeClr>
                </a:solidFill>
              </a:rPr>
              <a:t>2024-05-05T00:00:00+00:00 </a:t>
            </a:r>
            <a:r>
              <a:rPr lang="en-GB" sz="1600" b="0" i="0" u="none" strike="noStrike" baseline="0" dirty="0"/>
              <a:t>or</a:t>
            </a:r>
            <a:r>
              <a:rPr lang="en-GB" sz="1600" b="0" i="0" u="none" strike="noStrike" baseline="0" dirty="0">
                <a:solidFill>
                  <a:schemeClr val="accent4">
                    <a:lumMod val="75000"/>
                  </a:schemeClr>
                </a:solidFill>
              </a:rPr>
              <a:t> </a:t>
            </a:r>
            <a:r>
              <a:rPr lang="en-GB" sz="1600" b="0" i="0" u="none" strike="noStrike" baseline="0" dirty="0">
                <a:solidFill>
                  <a:srgbClr val="538135"/>
                </a:solidFill>
              </a:rPr>
              <a:t> </a:t>
            </a:r>
          </a:p>
          <a:p>
            <a:pPr marL="285750" indent="-285750">
              <a:buFont typeface="Arial" panose="020B0604020202020204" pitchFamily="34" charset="0"/>
              <a:buChar char="•"/>
            </a:pPr>
            <a:r>
              <a:rPr lang="en-GB" sz="1600" b="0" i="0" u="none" strike="noStrike" baseline="0" dirty="0">
                <a:solidFill>
                  <a:srgbClr val="538135"/>
                </a:solidFill>
              </a:rPr>
              <a:t>2024-05-05T01:00:00+01:00</a:t>
            </a:r>
            <a:endParaRPr lang="en-GB" sz="1600" dirty="0"/>
          </a:p>
        </p:txBody>
      </p:sp>
      <p:sp>
        <p:nvSpPr>
          <p:cNvPr id="3" name="Flowchart: Alternate Process 2">
            <a:extLst>
              <a:ext uri="{FF2B5EF4-FFF2-40B4-BE49-F238E27FC236}">
                <a16:creationId xmlns:a16="http://schemas.microsoft.com/office/drawing/2014/main" id="{4EA871E8-BA57-CFB8-222D-E2A3E1C5B3A9}"/>
              </a:ext>
            </a:extLst>
          </p:cNvPr>
          <p:cNvSpPr/>
          <p:nvPr/>
        </p:nvSpPr>
        <p:spPr>
          <a:xfrm>
            <a:off x="648373" y="1822812"/>
            <a:ext cx="4251960" cy="668810"/>
          </a:xfrm>
          <a:prstGeom prst="flowChartAlternateProcess">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dirty="0"/>
              <a:t>As per DES-138, all other </a:t>
            </a:r>
            <a:r>
              <a:rPr lang="en-GB" sz="1200" dirty="0" err="1"/>
              <a:t>DateTimes</a:t>
            </a:r>
            <a:r>
              <a:rPr lang="en-GB" sz="1200" dirty="0"/>
              <a:t> are aligned to UTC midnight and are agnostic of Local Time clock changes.</a:t>
            </a:r>
          </a:p>
        </p:txBody>
      </p:sp>
      <p:cxnSp>
        <p:nvCxnSpPr>
          <p:cNvPr id="6" name="Straight Arrow Connector 5">
            <a:extLst>
              <a:ext uri="{FF2B5EF4-FFF2-40B4-BE49-F238E27FC236}">
                <a16:creationId xmlns:a16="http://schemas.microsoft.com/office/drawing/2014/main" id="{A199BC07-5719-AB32-90E1-40BE403DD1E5}"/>
              </a:ext>
            </a:extLst>
          </p:cNvPr>
          <p:cNvCxnSpPr>
            <a:cxnSpLocks/>
          </p:cNvCxnSpPr>
          <p:nvPr/>
        </p:nvCxnSpPr>
        <p:spPr>
          <a:xfrm flipV="1">
            <a:off x="6482281" y="5333653"/>
            <a:ext cx="389299" cy="10226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4516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78457-DDD9-520D-995B-A5593F37946F}"/>
              </a:ext>
            </a:extLst>
          </p:cNvPr>
          <p:cNvSpPr>
            <a:spLocks noGrp="1"/>
          </p:cNvSpPr>
          <p:nvPr>
            <p:ph type="title"/>
          </p:nvPr>
        </p:nvSpPr>
        <p:spPr/>
        <p:txBody>
          <a:bodyPr/>
          <a:lstStyle/>
          <a:p>
            <a:r>
              <a:rPr lang="en-GB" dirty="0"/>
              <a:t>MHHS Guidance</a:t>
            </a:r>
          </a:p>
        </p:txBody>
      </p:sp>
      <p:sp>
        <p:nvSpPr>
          <p:cNvPr id="4" name="Slide Number Placeholder 3">
            <a:extLst>
              <a:ext uri="{FF2B5EF4-FFF2-40B4-BE49-F238E27FC236}">
                <a16:creationId xmlns:a16="http://schemas.microsoft.com/office/drawing/2014/main" id="{407134F9-E421-7C24-C113-EE4C423442CA}"/>
              </a:ext>
            </a:extLst>
          </p:cNvPr>
          <p:cNvSpPr>
            <a:spLocks noGrp="1"/>
          </p:cNvSpPr>
          <p:nvPr>
            <p:ph type="sldNum" sz="quarter" idx="12"/>
          </p:nvPr>
        </p:nvSpPr>
        <p:spPr/>
        <p:txBody>
          <a:bodyPr/>
          <a:lstStyle/>
          <a:p>
            <a:fld id="{223C8A1D-C690-374A-BBAF-BE150B79E8D3}" type="slidenum">
              <a:rPr lang="en-GB" smtClean="0"/>
              <a:t>9</a:t>
            </a:fld>
            <a:endParaRPr lang="en-GB"/>
          </a:p>
        </p:txBody>
      </p:sp>
      <p:grpSp>
        <p:nvGrpSpPr>
          <p:cNvPr id="11" name="Group 10">
            <a:extLst>
              <a:ext uri="{FF2B5EF4-FFF2-40B4-BE49-F238E27FC236}">
                <a16:creationId xmlns:a16="http://schemas.microsoft.com/office/drawing/2014/main" id="{70E06FD1-821A-AEBA-C43E-1270871F7AC5}"/>
              </a:ext>
            </a:extLst>
          </p:cNvPr>
          <p:cNvGrpSpPr/>
          <p:nvPr/>
        </p:nvGrpSpPr>
        <p:grpSpPr>
          <a:xfrm>
            <a:off x="442025" y="856111"/>
            <a:ext cx="11083131" cy="518686"/>
            <a:chOff x="147262" y="812254"/>
            <a:chExt cx="11083131" cy="393404"/>
          </a:xfrm>
        </p:grpSpPr>
        <p:sp>
          <p:nvSpPr>
            <p:cNvPr id="12" name="Rectangle 11">
              <a:extLst>
                <a:ext uri="{FF2B5EF4-FFF2-40B4-BE49-F238E27FC236}">
                  <a16:creationId xmlns:a16="http://schemas.microsoft.com/office/drawing/2014/main" id="{7A4B085A-C544-D719-E27E-196E2BBE236E}"/>
                </a:ext>
              </a:extLst>
            </p:cNvPr>
            <p:cNvSpPr/>
            <p:nvPr/>
          </p:nvSpPr>
          <p:spPr>
            <a:xfrm>
              <a:off x="353306" y="813376"/>
              <a:ext cx="10877087" cy="39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FFFF"/>
                  </a:solidFill>
                  <a:latin typeface="Arial" panose="020B0604020202020204"/>
                </a:rPr>
                <a:t>    Other Event Date/Times</a:t>
              </a:r>
              <a:endPar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Oval 12">
              <a:extLst>
                <a:ext uri="{FF2B5EF4-FFF2-40B4-BE49-F238E27FC236}">
                  <a16:creationId xmlns:a16="http://schemas.microsoft.com/office/drawing/2014/main" id="{01CF1EF7-5C96-5604-1F44-B7AD142119E6}"/>
                </a:ext>
              </a:extLst>
            </p:cNvPr>
            <p:cNvSpPr>
              <a:spLocks noChangeAspect="1"/>
            </p:cNvSpPr>
            <p:nvPr/>
          </p:nvSpPr>
          <p:spPr>
            <a:xfrm>
              <a:off x="147262" y="812254"/>
              <a:ext cx="399213" cy="393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w="0"/>
                <a:solidFill>
                  <a:srgbClr val="FFFFFF"/>
                </a:solidFill>
                <a:effectLst>
                  <a:outerShdw blurRad="38100" dist="25400" dir="5400000" algn="ctr" rotWithShape="0">
                    <a:srgbClr val="6E747A">
                      <a:alpha val="43000"/>
                    </a:srgbClr>
                  </a:outerShdw>
                </a:effectLst>
                <a:uLnTx/>
                <a:uFillTx/>
                <a:latin typeface="Arial" panose="020B0604020202020204"/>
                <a:ea typeface="+mn-ea"/>
                <a:cs typeface="+mn-cs"/>
              </a:endParaRPr>
            </a:p>
          </p:txBody>
        </p:sp>
      </p:grpSp>
      <p:pic>
        <p:nvPicPr>
          <p:cNvPr id="14" name="Graphic 13" descr="CheckList with solid fill">
            <a:extLst>
              <a:ext uri="{FF2B5EF4-FFF2-40B4-BE49-F238E27FC236}">
                <a16:creationId xmlns:a16="http://schemas.microsoft.com/office/drawing/2014/main" id="{3CA640D8-5D01-1334-E0DE-B64B2F2E31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3414" y="916204"/>
            <a:ext cx="387795" cy="387795"/>
          </a:xfrm>
          <a:prstGeom prst="rect">
            <a:avLst/>
          </a:prstGeom>
        </p:spPr>
      </p:pic>
      <p:graphicFrame>
        <p:nvGraphicFramePr>
          <p:cNvPr id="5" name="Table 11">
            <a:extLst>
              <a:ext uri="{FF2B5EF4-FFF2-40B4-BE49-F238E27FC236}">
                <a16:creationId xmlns:a16="http://schemas.microsoft.com/office/drawing/2014/main" id="{96A95BB9-BD81-964B-6404-5A2CC3A50DBE}"/>
              </a:ext>
            </a:extLst>
          </p:cNvPr>
          <p:cNvGraphicFramePr>
            <a:graphicFrameLocks noGrp="1"/>
          </p:cNvGraphicFramePr>
          <p:nvPr>
            <p:extLst>
              <p:ext uri="{D42A27DB-BD31-4B8C-83A1-F6EECF244321}">
                <p14:modId xmlns:p14="http://schemas.microsoft.com/office/powerpoint/2010/main" val="2234930963"/>
              </p:ext>
            </p:extLst>
          </p:nvPr>
        </p:nvGraphicFramePr>
        <p:xfrm>
          <a:off x="442025" y="2514536"/>
          <a:ext cx="11083131" cy="2753166"/>
        </p:xfrm>
        <a:graphic>
          <a:graphicData uri="http://schemas.openxmlformats.org/drawingml/2006/table">
            <a:tbl>
              <a:tblPr firstRow="1" bandRow="1">
                <a:tableStyleId>{5C22544A-7EE6-4342-B048-85BDC9FD1C3A}</a:tableStyleId>
              </a:tblPr>
              <a:tblGrid>
                <a:gridCol w="3155052">
                  <a:extLst>
                    <a:ext uri="{9D8B030D-6E8A-4147-A177-3AD203B41FA5}">
                      <a16:colId xmlns:a16="http://schemas.microsoft.com/office/drawing/2014/main" val="466171049"/>
                    </a:ext>
                  </a:extLst>
                </a:gridCol>
                <a:gridCol w="2534828">
                  <a:extLst>
                    <a:ext uri="{9D8B030D-6E8A-4147-A177-3AD203B41FA5}">
                      <a16:colId xmlns:a16="http://schemas.microsoft.com/office/drawing/2014/main" val="3277131099"/>
                    </a:ext>
                  </a:extLst>
                </a:gridCol>
                <a:gridCol w="2621478">
                  <a:extLst>
                    <a:ext uri="{9D8B030D-6E8A-4147-A177-3AD203B41FA5}">
                      <a16:colId xmlns:a16="http://schemas.microsoft.com/office/drawing/2014/main" val="3004582865"/>
                    </a:ext>
                  </a:extLst>
                </a:gridCol>
                <a:gridCol w="2771773">
                  <a:extLst>
                    <a:ext uri="{9D8B030D-6E8A-4147-A177-3AD203B41FA5}">
                      <a16:colId xmlns:a16="http://schemas.microsoft.com/office/drawing/2014/main" val="3399214269"/>
                    </a:ext>
                  </a:extLst>
                </a:gridCol>
              </a:tblGrid>
              <a:tr h="340263">
                <a:tc>
                  <a:txBody>
                    <a:bodyPr/>
                    <a:lstStyle/>
                    <a:p>
                      <a:r>
                        <a:rPr lang="en-GB" sz="1400" dirty="0"/>
                        <a:t>Scenario Description</a:t>
                      </a:r>
                    </a:p>
                  </a:txBody>
                  <a:tcPr anchor="ctr"/>
                </a:tc>
                <a:tc>
                  <a:txBody>
                    <a:bodyPr/>
                    <a:lstStyle/>
                    <a:p>
                      <a:r>
                        <a:rPr lang="en-GB" sz="1400" dirty="0"/>
                        <a:t>Local Time of Physical MEX</a:t>
                      </a:r>
                    </a:p>
                  </a:txBody>
                  <a:tcPr anchor="ctr"/>
                </a:tc>
                <a:tc>
                  <a:txBody>
                    <a:bodyPr/>
                    <a:lstStyle/>
                    <a:p>
                      <a:r>
                        <a:rPr lang="en-GB" sz="1400" dirty="0"/>
                        <a:t>UTC Time of Physical MEX</a:t>
                      </a:r>
                    </a:p>
                  </a:txBody>
                  <a:tcPr anchor="ctr"/>
                </a:tc>
                <a:tc>
                  <a:txBody>
                    <a:bodyPr/>
                    <a:lstStyle/>
                    <a:p>
                      <a:r>
                        <a:rPr lang="en-GB" sz="1400"/>
                        <a:t>Time used in DIP Messages</a:t>
                      </a:r>
                    </a:p>
                  </a:txBody>
                  <a:tcPr anchor="ctr"/>
                </a:tc>
                <a:extLst>
                  <a:ext uri="{0D108BD9-81ED-4DB2-BD59-A6C34878D82A}">
                    <a16:rowId xmlns:a16="http://schemas.microsoft.com/office/drawing/2014/main" val="4234054726"/>
                  </a:ext>
                </a:extLst>
              </a:tr>
              <a:tr h="340263">
                <a:tc>
                  <a:txBody>
                    <a:bodyPr/>
                    <a:lstStyle/>
                    <a:p>
                      <a:r>
                        <a:rPr lang="en-GB" sz="1400" dirty="0"/>
                        <a:t>Winter afternoon (Local Time = GMT)</a:t>
                      </a:r>
                    </a:p>
                  </a:txBody>
                  <a:tcPr anchor="ctr"/>
                </a:tc>
                <a:tc>
                  <a:txBody>
                    <a:bodyPr/>
                    <a:lstStyle/>
                    <a:p>
                      <a:r>
                        <a:rPr lang="en-GB" sz="1400" dirty="0"/>
                        <a:t>2024-02-17T13:24:00+00:00</a:t>
                      </a:r>
                    </a:p>
                  </a:txBody>
                  <a:tcPr anchor="ctr"/>
                </a:tc>
                <a:tc>
                  <a:txBody>
                    <a:bodyPr/>
                    <a:lstStyle/>
                    <a:p>
                      <a:r>
                        <a:rPr lang="en-GB" sz="1400" dirty="0"/>
                        <a:t>2024-02-17T13:24:00+00:00</a:t>
                      </a:r>
                    </a:p>
                  </a:txBody>
                  <a:tcPr anchor="ctr"/>
                </a:tc>
                <a:tc>
                  <a:txBody>
                    <a:bodyPr/>
                    <a:lstStyle/>
                    <a:p>
                      <a:r>
                        <a:rPr lang="en-GB" sz="1400" dirty="0"/>
                        <a:t>2024-02-17T00:00:00+00:00</a:t>
                      </a:r>
                    </a:p>
                  </a:txBody>
                  <a:tcPr anchor="ctr"/>
                </a:tc>
                <a:extLst>
                  <a:ext uri="{0D108BD9-81ED-4DB2-BD59-A6C34878D82A}">
                    <a16:rowId xmlns:a16="http://schemas.microsoft.com/office/drawing/2014/main" val="2502236762"/>
                  </a:ext>
                </a:extLst>
              </a:tr>
              <a:tr h="406605">
                <a:tc>
                  <a:txBody>
                    <a:bodyPr/>
                    <a:lstStyle/>
                    <a:p>
                      <a:r>
                        <a:rPr lang="en-GB" sz="1400" dirty="0"/>
                        <a:t>Summer Morning (Local Time = BST)</a:t>
                      </a:r>
                    </a:p>
                  </a:txBody>
                  <a:tcPr anchor="ctr"/>
                </a:tc>
                <a:tc>
                  <a:txBody>
                    <a:bodyPr/>
                    <a:lstStyle/>
                    <a:p>
                      <a:r>
                        <a:rPr lang="en-GB" sz="1400" dirty="0"/>
                        <a:t>2024-05-06T11:56:23+01:00</a:t>
                      </a:r>
                    </a:p>
                  </a:txBody>
                  <a:tcPr anchor="ctr"/>
                </a:tc>
                <a:tc>
                  <a:txBody>
                    <a:bodyPr/>
                    <a:lstStyle/>
                    <a:p>
                      <a:r>
                        <a:rPr lang="en-GB" sz="1400" dirty="0"/>
                        <a:t>2024-05-06T10:56:23+00:00</a:t>
                      </a:r>
                    </a:p>
                  </a:txBody>
                  <a:tcPr anchor="ctr"/>
                </a:tc>
                <a:tc>
                  <a:txBody>
                    <a:bodyPr/>
                    <a:lstStyle/>
                    <a:p>
                      <a:r>
                        <a:rPr lang="en-GB" sz="1400" dirty="0"/>
                        <a:t>2024-05-06T00:00:00+00:00 or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2024-05-06T01:00:00+01:00</a:t>
                      </a:r>
                    </a:p>
                  </a:txBody>
                  <a:tcPr anchor="ctr"/>
                </a:tc>
                <a:extLst>
                  <a:ext uri="{0D108BD9-81ED-4DB2-BD59-A6C34878D82A}">
                    <a16:rowId xmlns:a16="http://schemas.microsoft.com/office/drawing/2014/main" val="1261416534"/>
                  </a:ext>
                </a:extLst>
              </a:tr>
              <a:tr h="340263">
                <a:tc>
                  <a:txBody>
                    <a:bodyPr/>
                    <a:lstStyle/>
                    <a:p>
                      <a:r>
                        <a:rPr lang="en-GB" sz="1400" dirty="0"/>
                        <a:t>Summer Morning (Local Time = BST)</a:t>
                      </a:r>
                    </a:p>
                  </a:txBody>
                  <a:tcPr anchor="ctr"/>
                </a:tc>
                <a:tc>
                  <a:txBody>
                    <a:bodyPr/>
                    <a:lstStyle/>
                    <a:p>
                      <a:r>
                        <a:rPr lang="en-GB" sz="1400" dirty="0"/>
                        <a:t>2024-07-01T09:23:43+01:00</a:t>
                      </a:r>
                    </a:p>
                  </a:txBody>
                  <a:tcPr anchor="ctr"/>
                </a:tc>
                <a:tc>
                  <a:txBody>
                    <a:bodyPr/>
                    <a:lstStyle/>
                    <a:p>
                      <a:r>
                        <a:rPr lang="en-GB" sz="1400" dirty="0"/>
                        <a:t>2024-07-01T08:23:43+00:00</a:t>
                      </a:r>
                    </a:p>
                  </a:txBody>
                  <a:tcPr anchor="ctr"/>
                </a:tc>
                <a:tc>
                  <a:txBody>
                    <a:bodyPr/>
                    <a:lstStyle/>
                    <a:p>
                      <a:r>
                        <a:rPr lang="en-GB" sz="1400" dirty="0"/>
                        <a:t>2024-07-01T00:00:00+00:00 or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2024-07-01T01:00:00+01:00</a:t>
                      </a:r>
                    </a:p>
                  </a:txBody>
                  <a:tcPr anchor="ctr"/>
                </a:tc>
                <a:extLst>
                  <a:ext uri="{0D108BD9-81ED-4DB2-BD59-A6C34878D82A}">
                    <a16:rowId xmlns:a16="http://schemas.microsoft.com/office/drawing/2014/main" val="1618338385"/>
                  </a:ext>
                </a:extLst>
              </a:tr>
              <a:tr h="340263">
                <a:tc>
                  <a:txBody>
                    <a:bodyPr/>
                    <a:lstStyle/>
                    <a:p>
                      <a:r>
                        <a:rPr lang="en-GB" sz="1400" dirty="0"/>
                        <a:t>Summer Nighttime Edge Case (Local Time = BST)</a:t>
                      </a:r>
                    </a:p>
                  </a:txBody>
                  <a:tcPr anchor="ctr"/>
                </a:tc>
                <a:tc>
                  <a:txBody>
                    <a:bodyPr/>
                    <a:lstStyle/>
                    <a:p>
                      <a:r>
                        <a:rPr lang="en-GB" sz="1400" dirty="0"/>
                        <a:t>2024-08-10T00:33:54+01:00</a:t>
                      </a:r>
                    </a:p>
                  </a:txBody>
                  <a:tcPr anchor="ctr"/>
                </a:tc>
                <a:tc>
                  <a:txBody>
                    <a:bodyPr/>
                    <a:lstStyle/>
                    <a:p>
                      <a:r>
                        <a:rPr lang="en-GB" sz="1400" dirty="0"/>
                        <a:t>2024-08-09T23:33:54+00:00</a:t>
                      </a:r>
                    </a:p>
                  </a:txBody>
                  <a:tcPr anchor="ctr"/>
                </a:tc>
                <a:tc>
                  <a:txBody>
                    <a:bodyPr/>
                    <a:lstStyle/>
                    <a:p>
                      <a:r>
                        <a:rPr lang="en-GB" sz="1400" dirty="0"/>
                        <a:t>2024-08-09T00:00:00+00:00 or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2024-08-09T01:00:00+01:00</a:t>
                      </a:r>
                    </a:p>
                  </a:txBody>
                  <a:tcPr anchor="ctr"/>
                </a:tc>
                <a:extLst>
                  <a:ext uri="{0D108BD9-81ED-4DB2-BD59-A6C34878D82A}">
                    <a16:rowId xmlns:a16="http://schemas.microsoft.com/office/drawing/2014/main" val="2366808800"/>
                  </a:ext>
                </a:extLst>
              </a:tr>
              <a:tr h="340263">
                <a:tc>
                  <a:txBody>
                    <a:bodyPr/>
                    <a:lstStyle/>
                    <a:p>
                      <a:r>
                        <a:rPr lang="en-GB" sz="1400" dirty="0"/>
                        <a:t>Winter Midnight Edge Case (Local Time = GMT)</a:t>
                      </a:r>
                    </a:p>
                  </a:txBody>
                  <a:tcPr anchor="ctr"/>
                </a:tc>
                <a:tc>
                  <a:txBody>
                    <a:bodyPr/>
                    <a:lstStyle/>
                    <a:p>
                      <a:r>
                        <a:rPr lang="en-GB" sz="1400" dirty="0"/>
                        <a:t>2024-01-01T00:00:00+00:00</a:t>
                      </a:r>
                    </a:p>
                  </a:txBody>
                  <a:tcPr anchor="ctr"/>
                </a:tc>
                <a:tc>
                  <a:txBody>
                    <a:bodyPr/>
                    <a:lstStyle/>
                    <a:p>
                      <a:r>
                        <a:rPr lang="en-GB" sz="1400" dirty="0"/>
                        <a:t>2024-01-01T00:00:00+00:00</a:t>
                      </a:r>
                    </a:p>
                  </a:txBody>
                  <a:tcPr anchor="ctr"/>
                </a:tc>
                <a:tc>
                  <a:txBody>
                    <a:bodyPr/>
                    <a:lstStyle/>
                    <a:p>
                      <a:r>
                        <a:rPr lang="en-GB" sz="1400" dirty="0"/>
                        <a:t>2024-01-01T00:00:00+00:00</a:t>
                      </a:r>
                    </a:p>
                  </a:txBody>
                  <a:tcPr anchor="ctr"/>
                </a:tc>
                <a:extLst>
                  <a:ext uri="{0D108BD9-81ED-4DB2-BD59-A6C34878D82A}">
                    <a16:rowId xmlns:a16="http://schemas.microsoft.com/office/drawing/2014/main" val="1169314268"/>
                  </a:ext>
                </a:extLst>
              </a:tr>
            </a:tbl>
          </a:graphicData>
        </a:graphic>
      </p:graphicFrame>
      <p:sp>
        <p:nvSpPr>
          <p:cNvPr id="24" name="Content Placeholder 2">
            <a:extLst>
              <a:ext uri="{FF2B5EF4-FFF2-40B4-BE49-F238E27FC236}">
                <a16:creationId xmlns:a16="http://schemas.microsoft.com/office/drawing/2014/main" id="{1EFBE541-80A6-14C0-6B8D-023F6E6CC622}"/>
              </a:ext>
            </a:extLst>
          </p:cNvPr>
          <p:cNvSpPr>
            <a:spLocks noGrp="1"/>
          </p:cNvSpPr>
          <p:nvPr>
            <p:ph idx="1"/>
          </p:nvPr>
        </p:nvSpPr>
        <p:spPr>
          <a:xfrm>
            <a:off x="648069" y="1611356"/>
            <a:ext cx="10709910" cy="1039480"/>
          </a:xfrm>
        </p:spPr>
        <p:txBody>
          <a:bodyPr>
            <a:normAutofit/>
          </a:bodyPr>
          <a:lstStyle/>
          <a:p>
            <a:r>
              <a:rPr lang="en-GB" sz="1800" dirty="0"/>
              <a:t>Please see the table below for example scenarios. We have used Meter Exchange for the examples, but these scenarios are equally applicable to other events such as Energisation Status and Market Segment changes. </a:t>
            </a:r>
          </a:p>
        </p:txBody>
      </p:sp>
      <p:sp>
        <p:nvSpPr>
          <p:cNvPr id="3" name="Flowchart: Alternate Process 2">
            <a:extLst>
              <a:ext uri="{FF2B5EF4-FFF2-40B4-BE49-F238E27FC236}">
                <a16:creationId xmlns:a16="http://schemas.microsoft.com/office/drawing/2014/main" id="{65AAA1E7-1535-32D1-9216-D6D8F1DD6B80}"/>
              </a:ext>
            </a:extLst>
          </p:cNvPr>
          <p:cNvSpPr/>
          <p:nvPr/>
        </p:nvSpPr>
        <p:spPr>
          <a:xfrm>
            <a:off x="3604768" y="5793904"/>
            <a:ext cx="4796511" cy="473604"/>
          </a:xfrm>
          <a:prstGeom prst="flowChartAlternateProcess">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dirty="0"/>
              <a:t>Participants need to be able to interpret offset and non-offset times. </a:t>
            </a:r>
          </a:p>
        </p:txBody>
      </p:sp>
    </p:spTree>
    <p:extLst>
      <p:ext uri="{BB962C8B-B14F-4D97-AF65-F5344CB8AC3E}">
        <p14:creationId xmlns:p14="http://schemas.microsoft.com/office/powerpoint/2010/main" val="1884974453"/>
      </p:ext>
    </p:extLst>
  </p:cSld>
  <p:clrMapOvr>
    <a:masterClrMapping/>
  </p:clrMapOvr>
</p:sld>
</file>

<file path=ppt/theme/theme1.xml><?xml version="1.0" encoding="utf-8"?>
<a:theme xmlns:a="http://schemas.openxmlformats.org/drawingml/2006/main" name="1_Office Theme">
  <a:themeElements>
    <a:clrScheme name="Custom 1">
      <a:dk1>
        <a:srgbClr val="041425"/>
      </a:dk1>
      <a:lt1>
        <a:srgbClr val="FFFFFF"/>
      </a:lt1>
      <a:dk2>
        <a:srgbClr val="041425"/>
      </a:dk2>
      <a:lt2>
        <a:srgbClr val="FFFFFF"/>
      </a:lt2>
      <a:accent1>
        <a:srgbClr val="5161FC"/>
      </a:accent1>
      <a:accent2>
        <a:srgbClr val="FF3C49"/>
      </a:accent2>
      <a:accent3>
        <a:srgbClr val="00B4AC"/>
      </a:accent3>
      <a:accent4>
        <a:srgbClr val="7D4FC9"/>
      </a:accent4>
      <a:accent5>
        <a:srgbClr val="051426"/>
      </a:accent5>
      <a:accent6>
        <a:srgbClr val="A8B3F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igrated xmlns="bd37f0ec-7bd6-4b50-b56b-5a3345e8d45c">true</Migrated>
    <BPRWG_x0020__x002f_TDWG_x0020_Supporting_x0020_Docs xmlns="bd37f0ec-7bd6-4b50-b56b-5a3345e8d45c" xsi:nil="true"/>
    <Status xmlns="336dc6f7-e858-42a6-bc18-5509d747a3d8">Approved</Status>
    <Document_x0020_Name xmlns="bd37f0ec-7bd6-4b50-b56b-5a3345e8d45c" xsi:nil="true"/>
    <_Flow_SignoffStatus xmlns="bd37f0ec-7bd6-4b50-b56b-5a3345e8d45c" xsi:nil="true"/>
    <Doc_x0020_Number xmlns="336dc6f7-e858-42a6-bc18-5509d747a3d8" xsi:nil="true"/>
    <Version_x0020_Number xmlns="bd37f0ec-7bd6-4b50-b56b-5a3345e8d45c">v1.3</Version_x0020_Number>
    <SubType xmlns="bd37f0ec-7bd6-4b50-b56b-5a3345e8d45c">Supporting Document</SubType>
    <Doc_x0020_Number xmlns="bd37f0ec-7bd6-4b50-b56b-5a3345e8d45c">DEL2860</Doc_x0020_Number>
    <Shortname xmlns="bd37f0ec-7bd6-4b50-b56b-5a3345e8d45c">MHHS DateTime Guidance Document</Shortname>
    <Theme xmlns="bd37f0ec-7bd6-4b50-b56b-5a3345e8d45c">
      <Value>Supporting Documents</Value>
    </Theme>
    <TaxCatchAll xmlns="336dc6f7-e858-42a6-bc18-5509d747a3d8" xsi:nil="true"/>
    <Action_x0020_With xmlns="bd37f0ec-7bd6-4b50-b56b-5a3345e8d45c">Public</Action_x0020_With>
    <Security_x0020_Classification xmlns="bd37f0ec-7bd6-4b50-b56b-5a3345e8d45c">PUBLIC</Security_x0020_Classification>
    <Subtype0 xmlns="bd37f0ec-7bd6-4b50-b56b-5a3345e8d45c" xsi:nil="true"/>
    <Interim_x0020_Release xmlns="bd37f0ec-7bd6-4b50-b56b-5a3345e8d45c" xsi:nil="true"/>
    <Tranche xmlns="bd37f0ec-7bd6-4b50-b56b-5a3345e8d45c" xsi:nil="true"/>
    <Archive xmlns="bd37f0ec-7bd6-4b50-b56b-5a3345e8d45c">Retain</Archive>
    <Subgroups xmlns="bd37f0ec-7bd6-4b50-b56b-5a3345e8d45c" xsi:nil="true"/>
    <lcf76f155ced4ddcb4097134ff3c332f xmlns="bd37f0ec-7bd6-4b50-b56b-5a3345e8d45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CE49E80F5C8FB4F8B11B980F18E2A70" ma:contentTypeVersion="42" ma:contentTypeDescription="Create a new document." ma:contentTypeScope="" ma:versionID="0860248e53051b3e21f156035db70c56">
  <xsd:schema xmlns:xsd="http://www.w3.org/2001/XMLSchema" xmlns:xs="http://www.w3.org/2001/XMLSchema" xmlns:p="http://schemas.microsoft.com/office/2006/metadata/properties" xmlns:ns1="bd37f0ec-7bd6-4b50-b56b-5a3345e8d45c" xmlns:ns2="336dc6f7-e858-42a6-bc18-5509d747a3d8" targetNamespace="http://schemas.microsoft.com/office/2006/metadata/properties" ma:root="true" ma:fieldsID="d181556a2fc3abda167ebe713b0b404f" ns1:_="" ns2:_="">
    <xsd:import namespace="bd37f0ec-7bd6-4b50-b56b-5a3345e8d45c"/>
    <xsd:import namespace="336dc6f7-e858-42a6-bc18-5509d747a3d8"/>
    <xsd:element name="properties">
      <xsd:complexType>
        <xsd:sequence>
          <xsd:element name="documentManagement">
            <xsd:complexType>
              <xsd:all>
                <xsd:element ref="ns1:Shortname" minOccurs="0"/>
                <xsd:element ref="ns1:Version_x0020_Number"/>
                <xsd:element ref="ns2:Status"/>
                <xsd:element ref="ns1:SubType" minOccurs="0"/>
                <xsd:element ref="ns1:Action_x0020_With" minOccurs="0"/>
                <xsd:element ref="ns1:Doc_x0020_Number" minOccurs="0"/>
                <xsd:element ref="ns1:Document_x0020_Name" minOccurs="0"/>
                <xsd:element ref="ns1:_Flow_SignoffStatus" minOccurs="0"/>
                <xsd:element ref="ns1:Security_x0020_Classification" minOccurs="0"/>
                <xsd:element ref="ns1:Tranche" minOccurs="0"/>
                <xsd:element ref="ns1:Subgroups" minOccurs="0"/>
                <xsd:element ref="ns1:Migrated" minOccurs="0"/>
                <xsd:element ref="ns1:MediaServiceMetadata" minOccurs="0"/>
                <xsd:element ref="ns1:MediaServiceFastMetadata" minOccurs="0"/>
                <xsd:element ref="ns1:MediaServiceAutoKeyPoints" minOccurs="0"/>
                <xsd:element ref="ns1:MediaServiceKeyPoints" minOccurs="0"/>
                <xsd:element ref="ns2:SharedWithUsers" minOccurs="0"/>
                <xsd:element ref="ns2:SharedWithDetails" minOccurs="0"/>
                <xsd:element ref="ns1:MediaServiceDateTaken" minOccurs="0"/>
                <xsd:element ref="ns1:MediaServiceAutoTags" minOccurs="0"/>
                <xsd:element ref="ns1:MediaLengthInSeconds" minOccurs="0"/>
                <xsd:element ref="ns1:Theme" minOccurs="0"/>
                <xsd:element ref="ns1:Archive" minOccurs="0"/>
                <xsd:element ref="ns2:Doc_x0020_Number" minOccurs="0"/>
                <xsd:element ref="ns1:lcf76f155ced4ddcb4097134ff3c332f" minOccurs="0"/>
                <xsd:element ref="ns2:TaxCatchAll" minOccurs="0"/>
                <xsd:element ref="ns1:MediaServiceOCR" minOccurs="0"/>
                <xsd:element ref="ns1:MediaServiceGenerationTime" minOccurs="0"/>
                <xsd:element ref="ns1:MediaServiceEventHashCode" minOccurs="0"/>
                <xsd:element ref="ns1:BPRWG_x0020__x002f_TDWG_x0020_Supporting_x0020_Docs" minOccurs="0"/>
                <xsd:element ref="ns1:Subtype0" minOccurs="0"/>
                <xsd:element ref="ns1:Interim_x0020_Release" minOccurs="0"/>
                <xsd:element ref="ns1:MediaServiceObjectDetectorVersions" minOccurs="0"/>
                <xsd:element ref="ns1: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37f0ec-7bd6-4b50-b56b-5a3345e8d45c" elementFormDefault="qualified">
    <xsd:import namespace="http://schemas.microsoft.com/office/2006/documentManagement/types"/>
    <xsd:import namespace="http://schemas.microsoft.com/office/infopath/2007/PartnerControls"/>
    <xsd:element name="Shortname" ma:index="0" nillable="true" ma:displayName="Shortname" ma:internalName="Shortname">
      <xsd:simpleType>
        <xsd:restriction base="dms:Text">
          <xsd:maxLength value="255"/>
        </xsd:restriction>
      </xsd:simpleType>
    </xsd:element>
    <xsd:element name="Version_x0020_Number" ma:index="1" ma:displayName="V" ma:internalName="Version_x0020_Number">
      <xsd:simpleType>
        <xsd:restriction base="dms:Text">
          <xsd:maxLength value="255"/>
        </xsd:restriction>
      </xsd:simpleType>
    </xsd:element>
    <xsd:element name="SubType" ma:index="5" nillable="true" ma:displayName="SubType" ma:default="Unclassified" ma:format="Dropdown" ma:internalName="SubType">
      <xsd:simpleType>
        <xsd:restriction base="dms:Choice">
          <xsd:enumeration value="Interface Specifications"/>
          <xsd:enumeration value="Business Requirements"/>
          <xsd:enumeration value="Business Process Diagrams"/>
          <xsd:enumeration value="Method Statements"/>
          <xsd:enumeration value="Technical Design"/>
          <xsd:enumeration value="Sub-Working Group Comment Logs"/>
          <xsd:enumeration value="Other Circulated Documents"/>
          <xsd:enumeration value="Unclassified"/>
          <xsd:enumeration value="Background Documentation"/>
          <xsd:enumeration value="Security Design"/>
          <xsd:enumeration value="BPRWG Comments Log"/>
          <xsd:enumeration value="Supporting Document"/>
          <xsd:enumeration value="Business Process Descriptions"/>
          <xsd:enumeration value="Folder"/>
          <xsd:enumeration value="Functional Requirements"/>
          <xsd:enumeration value="Release Note"/>
          <xsd:enumeration value="BSC Solution Document"/>
          <xsd:enumeration value="REC Solution Document"/>
        </xsd:restriction>
      </xsd:simpleType>
    </xsd:element>
    <xsd:element name="Action_x0020_With" ma:index="6" nillable="true" ma:displayName="Action With" ma:default="IM Team" ma:description="Who is holding the document . e.g. DAG" ma:format="Dropdown" ma:internalName="Action_x0020_With">
      <xsd:simpleType>
        <xsd:restriction base="dms:Choice">
          <xsd:enumeration value="IM Team"/>
          <xsd:enumeration value="BPRWG"/>
          <xsd:enumeration value="DAG"/>
          <xsd:enumeration value="Design Team"/>
          <xsd:enumeration value="Sub Group"/>
          <xsd:enumeration value="TDWG"/>
          <xsd:enumeration value="SDWG"/>
          <xsd:enumeration value="Public"/>
        </xsd:restriction>
      </xsd:simpleType>
    </xsd:element>
    <xsd:element name="Doc_x0020_Number" ma:index="7" nillable="true" ma:displayName="Doc Number" ma:description="e.g. BS Number" ma:indexed="true" ma:internalName="Doc_x0020_Number">
      <xsd:simpleType>
        <xsd:restriction base="dms:Text">
          <xsd:maxLength value="255"/>
        </xsd:restriction>
      </xsd:simpleType>
    </xsd:element>
    <xsd:element name="Document_x0020_Name" ma:index="8" nillable="true" ma:displayName="Document Name" ma:internalName="Document_x0020_Name">
      <xsd:simpleType>
        <xsd:restriction base="dms:Text">
          <xsd:maxLength value="255"/>
        </xsd:restriction>
      </xsd:simpleType>
    </xsd:element>
    <xsd:element name="_Flow_SignoffStatus" ma:index="9" nillable="true" ma:displayName="Sign-off status" ma:internalName="Sign_x002d_off_x0020_status">
      <xsd:simpleType>
        <xsd:restriction base="dms:Text"/>
      </xsd:simpleType>
    </xsd:element>
    <xsd:element name="Security_x0020_Classification" ma:index="10" nillable="true" ma:displayName="Security Classification" ma:default="CONFIDENTIAL" ma:description="Do Not change with Info Manager agreement  - Classification that determines the permissible circulation of the documents - effects website API" ma:format="Dropdown" ma:internalName="Security_x0020_Classification">
      <xsd:simpleType>
        <xsd:restriction base="dms:Choice">
          <xsd:enumeration value="PUBLIC"/>
          <xsd:enumeration value="INTERNAL ONLY"/>
          <xsd:enumeration value="CONFIDENTIAL"/>
          <xsd:enumeration value="COMMERICAL IN CONFIDENCE"/>
        </xsd:restriction>
      </xsd:simpleType>
    </xsd:element>
    <xsd:element name="Tranche" ma:index="11" nillable="true" ma:displayName="Tranche" ma:description="Which tranche a document is travelling in" ma:format="Dropdown" ma:internalName="Tranche">
      <xsd:complexType>
        <xsd:complexContent>
          <xsd:extension base="dms:MultiChoice">
            <xsd:sequence>
              <xsd:element name="Value" maxOccurs="unbounded" minOccurs="0" nillable="true">
                <xsd:simpleType>
                  <xsd:restriction base="dms:Choice">
                    <xsd:enumeration value="Tranche 1"/>
                    <xsd:enumeration value="Tranche 2"/>
                    <xsd:enumeration value="Tranche 3"/>
                    <xsd:enumeration value="Tranche 4"/>
                  </xsd:restriction>
                </xsd:simpleType>
              </xsd:element>
            </xsd:sequence>
          </xsd:extension>
        </xsd:complexContent>
      </xsd:complexType>
    </xsd:element>
    <xsd:element name="Subgroups" ma:index="12" nillable="true" ma:displayName="Subgroups" ma:description="Details which subgroups the artefact is being reviewed by" ma:format="Dropdown" ma:internalName="Subgroups">
      <xsd:complexType>
        <xsd:complexContent>
          <xsd:extension base="dms:MultiChoice">
            <xsd:sequence>
              <xsd:element name="Value" maxOccurs="unbounded" minOccurs="0" nillable="true">
                <xsd:simpleType>
                  <xsd:restriction base="dms:Choice">
                    <xsd:enumeration value="Choice 1"/>
                    <xsd:enumeration value="Choice 2"/>
                    <xsd:enumeration value="Choice 3"/>
                    <xsd:enumeration value="Choice 4"/>
                  </xsd:restriction>
                </xsd:simpleType>
              </xsd:element>
            </xsd:sequence>
          </xsd:extension>
        </xsd:complexContent>
      </xsd:complexType>
    </xsd:element>
    <xsd:element name="Migrated" ma:index="13" nillable="true" ma:displayName="Migrated" ma:default="1" ma:internalName="Migrated">
      <xsd:simpleType>
        <xsd:restriction base="dms:Boolean"/>
      </xsd:simpleType>
    </xsd:element>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DateTaken" ma:index="22" nillable="true" ma:displayName="MediaServiceDateTaken" ma:hidden="true" ma:internalName="MediaServiceDateTaken" ma:readOnly="true">
      <xsd:simpleType>
        <xsd:restriction base="dms:Text"/>
      </xsd:simpleType>
    </xsd:element>
    <xsd:element name="MediaServiceAutoTags" ma:index="23" nillable="true" ma:displayName="Tags" ma:internalName="MediaServiceAutoTag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Theme" ma:index="29" nillable="true" ma:displayName="Theme" ma:format="Dropdown" ma:internalName="Theme">
      <xsd:complexType>
        <xsd:complexContent>
          <xsd:extension base="dms:MultiChoice">
            <xsd:sequence>
              <xsd:element name="Value" maxOccurs="unbounded" minOccurs="0" nillable="true">
                <xsd:simpleType>
                  <xsd:restriction base="dms:Choice">
                    <xsd:enumeration value="Meter to Bank"/>
                    <xsd:enumeration value="Metering Changes"/>
                    <xsd:enumeration value="MPAN Ownership"/>
                    <xsd:enumeration value="Supporting Documents"/>
                    <xsd:enumeration value="Migration Design"/>
                    <xsd:enumeration value="Transition Design Artefacts"/>
                    <xsd:enumeration value="Interim Release 1"/>
                    <xsd:enumeration value="Interim Release 2"/>
                    <xsd:enumeration value="Interim Release 3"/>
                    <xsd:enumeration value="Interim Release 4"/>
                    <xsd:enumeration value="Interim Release 5"/>
                    <xsd:enumeration value="Interim Release 6"/>
                    <xsd:enumeration value="Baselined Interim Release 2"/>
                    <xsd:enumeration value="Baselined Interim Release 5"/>
                    <xsd:enumeration value="BSC Solution Documents"/>
                    <xsd:enumeration value="REC Solution Documents"/>
                    <xsd:enumeration value="Transition Design Tranche 2"/>
                    <xsd:enumeration value="Baselined Interim Release 2.1"/>
                    <xsd:enumeration value="Red-lined Interim Release 2.1"/>
                    <xsd:enumeration value="Baselined Interim Release 5.1"/>
                    <xsd:enumeration value="Red-lined Interim Release 5.1"/>
                    <xsd:enumeration value="Baselined Interim Release 2.2"/>
                    <xsd:enumeration value="Red-lined Interim Release 2.2"/>
                    <xsd:enumeration value="Baselined Interim Release 2.3"/>
                    <xsd:enumeration value="Red-lined Interim Release 2.3"/>
                    <xsd:enumeration value="Baselined Interim Release 5.2"/>
                    <xsd:enumeration value="Red-lined Interim Release 5.2"/>
                    <xsd:enumeration value="Baselined Interim Release 5.3"/>
                    <xsd:enumeration value="Red-lined Interim Release 5.3"/>
                    <xsd:enumeration value="Baselined Interim Release 5.4"/>
                    <xsd:enumeration value="Red-lined Interim Release 5.4"/>
                    <xsd:enumeration value="Baselined Interim Release 5.5"/>
                    <xsd:enumeration value="Red-lined Interim Release 5.5"/>
                    <xsd:enumeration value="Interim Release 7"/>
                    <xsd:enumeration value="Baselined Interim Release 7.1"/>
                    <xsd:enumeration value="Red-lined Interim Release 7.1"/>
                    <xsd:enumeration value="Baselined Interim Release 7.2"/>
                    <xsd:enumeration value="Red-lined Interim Release 7.2"/>
                    <xsd:enumeration value="Red-lined Interim Release 8.1"/>
                    <xsd:enumeration value="Interim Release 8"/>
                    <xsd:enumeration value="Baselined Interim Release 8.1"/>
                    <xsd:enumeration value="Baselined Interim Release 7.3"/>
                    <xsd:enumeration value="Red-lined Interim Release 7.3"/>
                    <xsd:enumeration value="Interim Release Note"/>
                    <xsd:enumeration value="Baselined Interim Release 8.2"/>
                    <xsd:enumeration value="Red-lined Interim Release 8.2"/>
                    <xsd:enumeration value="Baselined Interim Release 8.3"/>
                    <xsd:enumeration value="Red-lined Interim Release 8.3"/>
                    <xsd:enumeration value="Baselined Interim Release 8.4"/>
                    <xsd:enumeration value="Red-lined Interim Release 8.4"/>
                    <xsd:enumeration value="Baselined Interim Release 8.5"/>
                    <xsd:enumeration value="Red-lined Interim Release 8.5"/>
                    <xsd:enumeration value="Baselined Interim Release 8.6"/>
                    <xsd:enumeration value="Red-lined Interim Release 8.6"/>
                    <xsd:enumeration value="Baselined Interim Release 8.7"/>
                    <xsd:enumeration value="Red-lined Interim Release 8.7"/>
                    <xsd:enumeration value="Baselined Interim Release 8.8"/>
                    <xsd:enumeration value="Red-lined Interim Release 8.8"/>
                    <xsd:enumeration value="Baselined Interim Release 8.9"/>
                    <xsd:enumeration value="Red-lined Interim Release 8.9"/>
                    <xsd:enumeration value="Baselined Interim Release 8.10"/>
                    <xsd:enumeration value="Red-lined Interim Release 8.10"/>
                  </xsd:restriction>
                </xsd:simpleType>
              </xsd:element>
            </xsd:sequence>
          </xsd:extension>
        </xsd:complexContent>
      </xsd:complexType>
    </xsd:element>
    <xsd:element name="Archive" ma:index="30" nillable="true" ma:displayName="Archive" ma:default="Retain" ma:format="Dropdown" ma:internalName="Archive">
      <xsd:simpleType>
        <xsd:restriction base="dms:Choice">
          <xsd:enumeration value="Retain"/>
          <xsd:enumeration value="Archive"/>
        </xsd:restriction>
      </xsd:simpleType>
    </xsd:element>
    <xsd:element name="lcf76f155ced4ddcb4097134ff3c332f" ma:index="33" nillable="true" ma:taxonomy="true" ma:internalName="lcf76f155ced4ddcb4097134ff3c332f" ma:taxonomyFieldName="MediaServiceImageTags" ma:displayName="Image Tags" ma:readOnly="false" ma:fieldId="{5cf76f15-5ced-4ddc-b409-7134ff3c332f}" ma:taxonomyMulti="true" ma:sspId="b729a3f8-4722-4e57-9e2a-e61faa73ad5e" ma:termSetId="09814cd3-568e-fe90-9814-8d621ff8fb84" ma:anchorId="fba54fb3-c3e1-fe81-a776-ca4b69148c4d" ma:open="true" ma:isKeyword="false">
      <xsd:complexType>
        <xsd:sequence>
          <xsd:element ref="pc:Terms" minOccurs="0" maxOccurs="1"/>
        </xsd:sequence>
      </xsd:complexType>
    </xsd:element>
    <xsd:element name="MediaServiceOCR" ma:index="35" nillable="true" ma:displayName="Extracted Text" ma:internalName="MediaServiceOCR" ma:readOnly="true">
      <xsd:simpleType>
        <xsd:restriction base="dms:Note">
          <xsd:maxLength value="255"/>
        </xsd:restriction>
      </xsd:simpleType>
    </xsd:element>
    <xsd:element name="MediaServiceGenerationTime" ma:index="36" nillable="true" ma:displayName="MediaServiceGenerationTime" ma:hidden="true" ma:internalName="MediaServiceGenerationTime" ma:readOnly="true">
      <xsd:simpleType>
        <xsd:restriction base="dms:Text"/>
      </xsd:simpleType>
    </xsd:element>
    <xsd:element name="MediaServiceEventHashCode" ma:index="37" nillable="true" ma:displayName="MediaServiceEventHashCode" ma:hidden="true" ma:internalName="MediaServiceEventHashCode" ma:readOnly="true">
      <xsd:simpleType>
        <xsd:restriction base="dms:Text"/>
      </xsd:simpleType>
    </xsd:element>
    <xsd:element name="BPRWG_x0020__x002f_TDWG_x0020_Supporting_x0020_Docs" ma:index="38" nillable="true" ma:displayName="BPRWG /TDWG Supporting Docs" ma:description="Keep &#10;Remove &#10;" ma:internalName="BPRWG_x0020__x002f_TDWG_x0020_Supporting_x0020_Docs">
      <xsd:simpleType>
        <xsd:restriction base="dms:Note">
          <xsd:maxLength value="255"/>
        </xsd:restriction>
      </xsd:simpleType>
    </xsd:element>
    <xsd:element name="Subtype0" ma:index="39" nillable="true" ma:displayName="Subtype" ma:format="Dropdown" ma:internalName="Subtype0">
      <xsd:simpleType>
        <xsd:restriction base="dms:Choice">
          <xsd:enumeration value="Migration Design"/>
        </xsd:restriction>
      </xsd:simpleType>
    </xsd:element>
    <xsd:element name="Interim_x0020_Release" ma:index="40" nillable="true" ma:displayName="Interim Release" ma:default="1" ma:format="Dropdown" ma:internalName="Interim_x0020_Release">
      <xsd:simpleType>
        <xsd:restriction base="dms:Choice">
          <xsd:enumeration value="1"/>
          <xsd:enumeration value="2"/>
          <xsd:enumeration value="3"/>
          <xsd:enumeration value="4"/>
          <xsd:enumeration value="5"/>
          <xsd:enumeration value="6"/>
          <xsd:enumeration value="7"/>
          <xsd:enumeration value="8"/>
        </xsd:restriction>
      </xsd:simpleType>
    </xsd:element>
    <xsd:element name="MediaServiceObjectDetectorVersions" ma:index="41" nillable="true" ma:displayName="MediaServiceObjectDetectorVersions" ma:hidden="true" ma:indexed="true" ma:internalName="MediaServiceObjectDetectorVersions" ma:readOnly="true">
      <xsd:simpleType>
        <xsd:restriction base="dms:Text"/>
      </xsd:simpleType>
    </xsd:element>
    <xsd:element name="MediaServiceSearchProperties" ma:index="4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36dc6f7-e858-42a6-bc18-5509d747a3d8" elementFormDefault="qualified">
    <xsd:import namespace="http://schemas.microsoft.com/office/2006/documentManagement/types"/>
    <xsd:import namespace="http://schemas.microsoft.com/office/infopath/2007/PartnerControls"/>
    <xsd:element name="Status" ma:index="2" ma:displayName="Status" ma:default="Draft" ma:format="Dropdown" ma:internalName="Status0">
      <xsd:simpleType>
        <xsd:restriction base="dms:Choice">
          <xsd:enumeration value="Draft"/>
          <xsd:enumeration value="Under Review"/>
          <xsd:enumeration value="Awaiting Approval"/>
          <xsd:enumeration value="Conditionally Approved"/>
          <xsd:enumeration value="Approved"/>
          <xsd:enumeration value="Published to Public"/>
          <xsd:enumeration value="Withdrawn"/>
        </xsd:restriction>
      </xsd:simple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Doc_x0020_Number" ma:index="31" nillable="true" ma:displayName="Doc Number" ma:internalName="Doc_x0020_Number0">
      <xsd:simpleType>
        <xsd:restriction base="dms:Text">
          <xsd:maxLength value="255"/>
        </xsd:restriction>
      </xsd:simpleType>
    </xsd:element>
    <xsd:element name="TaxCatchAll" ma:index="34" nillable="true" ma:displayName="Taxonomy Catch All Column" ma:hidden="true" ma:list="{5f1e5067-ddb0-411a-8f94-61acb4b168fa}" ma:internalName="TaxCatchAll" ma:showField="CatchAllData" ma:web="336dc6f7-e858-42a6-bc18-5509d747a3d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99D457-6638-4271-9953-981F11449DF2}">
  <ds:schemaRefs>
    <ds:schemaRef ds:uri="http://www.w3.org/XML/1998/namespace"/>
    <ds:schemaRef ds:uri="http://schemas.microsoft.com/office/2006/documentManagement/types"/>
    <ds:schemaRef ds:uri="7c7c825c-322c-49aa-87f3-7935ae744b88"/>
    <ds:schemaRef ds:uri="http://schemas.microsoft.com/office/2006/metadata/properties"/>
    <ds:schemaRef ds:uri="http://schemas.microsoft.com/office/infopath/2007/PartnerControls"/>
    <ds:schemaRef ds:uri="476c83af-b4cb-404c-ba34-103ea020a4a9"/>
    <ds:schemaRef ds:uri="http://purl.org/dc/elements/1.1/"/>
    <ds:schemaRef ds:uri="http://purl.org/dc/dcmitype/"/>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D752E898-7E32-445D-95C3-5A568C2879E3}"/>
</file>

<file path=customXml/itemProps3.xml><?xml version="1.0" encoding="utf-8"?>
<ds:datastoreItem xmlns:ds="http://schemas.openxmlformats.org/officeDocument/2006/customXml" ds:itemID="{71F4F6C9-6149-4D16-8A6F-412CD1A887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1485</Words>
  <Application>Microsoft Office PowerPoint</Application>
  <PresentationFormat>Widescreen</PresentationFormat>
  <Paragraphs>253</Paragraphs>
  <Slides>12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1_Office Theme</vt:lpstr>
      <vt:lpstr>MHHS Guidance: DateTime Field Version 1.3 </vt:lpstr>
      <vt:lpstr>MHHS Guidance</vt:lpstr>
      <vt:lpstr>MHHS Guidance </vt:lpstr>
      <vt:lpstr>MHHS Guidance</vt:lpstr>
      <vt:lpstr>MHHS Guidance </vt:lpstr>
      <vt:lpstr>MHHS Guidance</vt:lpstr>
      <vt:lpstr>MHHS Guidance </vt:lpstr>
      <vt:lpstr>MHHS Guidance</vt:lpstr>
      <vt:lpstr>MHHS Guidance</vt:lpstr>
      <vt:lpstr>MHHS Guidance </vt:lpstr>
      <vt:lpstr>MHHS Guidance </vt:lpstr>
      <vt:lpstr>MHHS Guidance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Fortnightly PPC / SRO / CPT meeting</dc:title>
  <dc:creator>Peter Edwarde</dc:creator>
  <cp:lastModifiedBy>Tamsyn Robertson</cp:lastModifiedBy>
  <cp:revision>14</cp:revision>
  <dcterms:created xsi:type="dcterms:W3CDTF">2022-08-16T21:40:59Z</dcterms:created>
  <dcterms:modified xsi:type="dcterms:W3CDTF">2024-07-15T09:46:06Z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0x0101009CE49E80F5C8FB4F8B11B980F18E2A70</vt:lpwstr>
  </property>
  <property fmtid="{D5CDD505-2E9C-101B-9397-08002B2CF9AE}" pid="3" name="MediaServiceImageTags">
    <vt:lpwstr/>
  </property>
  <property fmtid="{D5CDD505-2E9C-101B-9397-08002B2CF9AE}" pid="4" name="ClassificationContentMarkingFooterLocations">
    <vt:lpwstr>1_Office Theme:8</vt:lpwstr>
  </property>
  <property fmtid="{D5CDD505-2E9C-101B-9397-08002B2CF9AE}" pid="5" name="ClassificationContentMarkingFooterText">
    <vt:lpwstr>EXPLEO Internal</vt:lpwstr>
  </property>
  <property fmtid="{D5CDD505-2E9C-101B-9397-08002B2CF9AE}" pid="6" name="MSIP_Label_4a508f1f-9d44-42cd-8a20-925c1afed930_Enabled">
    <vt:lpwstr>true</vt:lpwstr>
  </property>
  <property fmtid="{D5CDD505-2E9C-101B-9397-08002B2CF9AE}" pid="7" name="MSIP_Label_4a508f1f-9d44-42cd-8a20-925c1afed930_SetDate">
    <vt:lpwstr>2024-05-03T15:56:06Z</vt:lpwstr>
  </property>
  <property fmtid="{D5CDD505-2E9C-101B-9397-08002B2CF9AE}" pid="8" name="MSIP_Label_4a508f1f-9d44-42cd-8a20-925c1afed930_Method">
    <vt:lpwstr>Privileged</vt:lpwstr>
  </property>
  <property fmtid="{D5CDD505-2E9C-101B-9397-08002B2CF9AE}" pid="9" name="MSIP_Label_4a508f1f-9d44-42cd-8a20-925c1afed930_Name">
    <vt:lpwstr>Expleo Public</vt:lpwstr>
  </property>
  <property fmtid="{D5CDD505-2E9C-101B-9397-08002B2CF9AE}" pid="10" name="MSIP_Label_4a508f1f-9d44-42cd-8a20-925c1afed930_SiteId">
    <vt:lpwstr>3b0e7247-e0d5-44bf-8ed1-d01b18d16ca2</vt:lpwstr>
  </property>
  <property fmtid="{D5CDD505-2E9C-101B-9397-08002B2CF9AE}" pid="11" name="MSIP_Label_4a508f1f-9d44-42cd-8a20-925c1afed930_ActionId">
    <vt:lpwstr>33f222d8-8749-4c25-8d2b-7d8443470d6d</vt:lpwstr>
  </property>
  <property fmtid="{D5CDD505-2E9C-101B-9397-08002B2CF9AE}" pid="12" name="MSIP_Label_4a508f1f-9d44-42cd-8a20-925c1afed930_ContentBits">
    <vt:lpwstr>0</vt:lpwstr>
  </property>
</Properties>
</file>